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  <p:sldMasterId id="2147483760" r:id="rId3"/>
    <p:sldMasterId id="2147483772" r:id="rId4"/>
    <p:sldMasterId id="2147483798" r:id="rId5"/>
    <p:sldMasterId id="2147483810" r:id="rId6"/>
    <p:sldMasterId id="2147483865" r:id="rId7"/>
  </p:sldMasterIdLst>
  <p:notesMasterIdLst>
    <p:notesMasterId r:id="rId15"/>
  </p:notesMasterIdLst>
  <p:handoutMasterIdLst>
    <p:handoutMasterId r:id="rId16"/>
  </p:handoutMasterIdLst>
  <p:sldIdLst>
    <p:sldId id="268" r:id="rId8"/>
    <p:sldId id="269" r:id="rId9"/>
    <p:sldId id="271" r:id="rId10"/>
    <p:sldId id="277" r:id="rId11"/>
    <p:sldId id="272" r:id="rId12"/>
    <p:sldId id="274" r:id="rId13"/>
    <p:sldId id="27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1" autoAdjust="0"/>
    <p:restoredTop sz="88855" autoAdjust="0"/>
  </p:normalViewPr>
  <p:slideViewPr>
    <p:cSldViewPr>
      <p:cViewPr varScale="1">
        <p:scale>
          <a:sx n="113" d="100"/>
          <a:sy n="113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C30EAE38-2375-4198-90D9-EE93AD7BD564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7CC7E875-A592-4DC3-BA68-00DD4B785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9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4A5F3C40-20C9-4C4B-BB6C-73FDAA8E68E2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6390575E-A66E-4FA0-B9B6-4364E49A9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4" y="2382132"/>
            <a:ext cx="4028572" cy="4009524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752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079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55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5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010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6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222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222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4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82592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8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914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1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7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47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70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2588" y="6450013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0713" y="6403975"/>
            <a:ext cx="791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643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37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0607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814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14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192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34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858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8420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9118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553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5400"/>
            <a:ext cx="2119313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25400"/>
            <a:ext cx="62103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667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5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6947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17952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61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4907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07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1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5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61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23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9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97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90310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4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26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90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44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10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41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2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44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0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2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2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D0BF4F-5A2D-4439-AECB-0B1AC8E3C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1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517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16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4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293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5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004D15-6D8E-4681-A8FF-B01D961FD06A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60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oseph.f.siemandel\Desktop\Slide head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7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/>
          </p:nvPicPr>
          <p:blipFill>
            <a:blip r:embed="rId16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734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rmblue_st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438" y="142875"/>
            <a:ext cx="96361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3315" name="Line 3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41425" y="25400"/>
            <a:ext cx="6640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53320" name="Text Box 8"/>
          <p:cNvSpPr txBox="1">
            <a:spLocks noChangeArrowheads="1"/>
          </p:cNvSpPr>
          <p:nvPr/>
        </p:nvSpPr>
        <p:spPr bwMode="auto">
          <a:xfrm>
            <a:off x="620713" y="6403975"/>
            <a:ext cx="791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pic>
        <p:nvPicPr>
          <p:cNvPr id="10248" name="Picture 10" descr="92%20ar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152400"/>
            <a:ext cx="8778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2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/>
          </p:nvPicPr>
          <p:blipFill>
            <a:blip r:embed="rId16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06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/>
          </p:nvPicPr>
          <p:blipFill>
            <a:blip r:embed="rId16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28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1108869" y="533400"/>
            <a:ext cx="6858000" cy="107950"/>
            <a:chOff x="1143000" y="914400"/>
            <a:chExt cx="6858000" cy="108099"/>
          </a:xfrm>
        </p:grpSpPr>
        <p:cxnSp>
          <p:nvCxnSpPr>
            <p:cNvPr id="697" name="Straight Connector 696"/>
            <p:cNvCxnSpPr/>
            <p:nvPr/>
          </p:nvCxnSpPr>
          <p:spPr>
            <a:xfrm>
              <a:off x="1143000" y="914400"/>
              <a:ext cx="68580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>
              <a:off x="1143000" y="1022499"/>
              <a:ext cx="6858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51" descr="army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574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50" descr="INSTALLATION MANAGEMENT ACTIVITY-DUI-COLOR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8663" y="193675"/>
            <a:ext cx="7191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7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9" r:id="rId3"/>
    <p:sldLayoutId id="2147483870" r:id="rId4"/>
    <p:sldLayoutId id="2147483871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MarkS@dva.w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WSMTC</a:t>
            </a:r>
            <a:br>
              <a:rPr lang="en-US" dirty="0" smtClean="0"/>
            </a:br>
            <a:r>
              <a:rPr lang="en-US" dirty="0" smtClean="0"/>
              <a:t>Transition Data &amp; Trends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2819400"/>
            <a:ext cx="7162800" cy="3505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small" dirty="0" smtClean="0"/>
              <a:t>Mark Sullivan</a:t>
            </a:r>
          </a:p>
          <a:p>
            <a:r>
              <a:rPr lang="en-US" sz="2000" cap="small" dirty="0" smtClean="0"/>
              <a:t>Planning &amp; Strategy Advisor</a:t>
            </a:r>
          </a:p>
          <a:p>
            <a:r>
              <a:rPr lang="en-US" sz="2000" cap="small" dirty="0" smtClean="0"/>
              <a:t>WA ST Military transition Council</a:t>
            </a:r>
          </a:p>
          <a:p>
            <a:r>
              <a:rPr lang="en-US" sz="2000" kern="0" cap="none" spc="0" dirty="0" smtClean="0">
                <a:hlinkClick r:id="rId4"/>
              </a:rPr>
              <a:t>MarkS@dva.wa.gov</a:t>
            </a:r>
            <a:endParaRPr lang="en-US" sz="2000" kern="0" cap="none" spc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95004"/>
            <a:ext cx="1676499" cy="167649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0"/>
    </mc:Choice>
    <mc:Fallback xmlns="">
      <p:transition spd="slow" advTm="33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Data Sharing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344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 smtClean="0"/>
              <a:t>WSMTC has access to data for all separating service members who plan to reside in Washington: </a:t>
            </a:r>
          </a:p>
          <a:p>
            <a:pPr marL="282575" lvl="1" indent="-18732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DD-214 data is provided electronically to WDVA by DOD’s Defense Manpower Data Center (DMDC).</a:t>
            </a:r>
          </a:p>
          <a:p>
            <a:pPr marL="282575" lvl="1" indent="-18732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DMDC recently started providing some Navy DD-214 data electronically (other data provided in hardcopy).</a:t>
            </a:r>
          </a:p>
          <a:p>
            <a:pPr marL="282575" lvl="1" indent="-18732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WDVA is currently working on a new agreement with DMDC to obtain additional demographic data (race, education, and marital status).</a:t>
            </a:r>
            <a:endParaRPr lang="en-US" sz="2400" dirty="0"/>
          </a:p>
          <a:p>
            <a:pPr marL="282575" lvl="1" indent="-187325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Through a data sharing agreement between WDVA and ESD, we can match wage and hour data.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38"/>
    </mc:Choice>
    <mc:Fallback xmlns="">
      <p:transition spd="slow" advTm="102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858" y="1600200"/>
            <a:ext cx="6952342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Separations from Service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2667000"/>
            <a:ext cx="1371600" cy="1371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~ </a:t>
            </a:r>
            <a:r>
              <a:rPr lang="en-US" sz="1400" b="1" dirty="0" smtClean="0">
                <a:solidFill>
                  <a:srgbClr val="FF0000"/>
                </a:solidFill>
              </a:rPr>
              <a:t>5200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0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0"/>
    </mc:Choice>
    <mc:Fallback xmlns="">
      <p:transition spd="slow" advTm="4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8236" x="38100" y="1670050"/>
          <p14:tracePt t="8247" x="82550" y="1689100"/>
          <p14:tracePt t="8264" x="133350" y="1708150"/>
          <p14:tracePt t="8281" x="177800" y="1720850"/>
          <p14:tracePt t="8297" x="209550" y="1733550"/>
          <p14:tracePt t="8314" x="234950" y="1758950"/>
          <p14:tracePt t="8332" x="266700" y="1784350"/>
          <p14:tracePt t="8347" x="330200" y="1854200"/>
          <p14:tracePt t="8364" x="419100" y="1943100"/>
          <p14:tracePt t="8381" x="495300" y="2012950"/>
          <p14:tracePt t="8397" x="565150" y="2070100"/>
          <p14:tracePt t="8414" x="654050" y="2139950"/>
          <p14:tracePt t="8431" x="711200" y="2216150"/>
          <p14:tracePt t="8448" x="768350" y="2266950"/>
          <p14:tracePt t="8464" x="831850" y="2311400"/>
          <p14:tracePt t="8481" x="908050" y="2349500"/>
          <p14:tracePt t="8498" x="1003300" y="2413000"/>
          <p14:tracePt t="8501" x="1060450" y="2451100"/>
          <p14:tracePt t="8515" x="1168400" y="2514600"/>
          <p14:tracePt t="8531" x="1250950" y="2571750"/>
          <p14:tracePt t="8547" x="1301750" y="2609850"/>
          <p14:tracePt t="8564" x="1352550" y="2647950"/>
          <p14:tracePt t="8581" x="1390650" y="2679700"/>
          <p14:tracePt t="8597" x="1435100" y="2711450"/>
          <p14:tracePt t="8614" x="1504950" y="2768600"/>
          <p14:tracePt t="8631" x="1543050" y="2800350"/>
          <p14:tracePt t="8648" x="1593850" y="2832100"/>
          <p14:tracePt t="8664" x="1670050" y="2876550"/>
          <p14:tracePt t="8681" x="1733550" y="2908300"/>
          <p14:tracePt t="8698" x="1797050" y="2946400"/>
          <p14:tracePt t="8715" x="1885950" y="3009900"/>
          <p14:tracePt t="8732" x="1924050" y="3035300"/>
          <p14:tracePt t="8747" x="1968500" y="3067050"/>
          <p14:tracePt t="8764" x="2000250" y="3086100"/>
          <p14:tracePt t="8781" x="2057400" y="3124200"/>
          <p14:tracePt t="8797" x="2120900" y="3155950"/>
          <p14:tracePt t="8814" x="2178050" y="3181350"/>
          <p14:tracePt t="8831" x="2216150" y="3194050"/>
          <p14:tracePt t="8848" x="2241550" y="3206750"/>
          <p14:tracePt t="8864" x="2254250" y="3213100"/>
          <p14:tracePt t="8881" x="2266950" y="3213100"/>
          <p14:tracePt t="8897" x="2273300" y="3219450"/>
          <p14:tracePt t="8940" x="2286000" y="3219450"/>
          <p14:tracePt t="8948" x="2298700" y="3232150"/>
          <p14:tracePt t="8964" x="2305050" y="3238500"/>
          <p14:tracePt t="8996" x="2311400" y="3238500"/>
          <p14:tracePt t="9036" x="2317750" y="3244850"/>
          <p14:tracePt t="9060" x="2336800" y="3244850"/>
          <p14:tracePt t="9068" x="2343150" y="3244850"/>
          <p14:tracePt t="9081" x="2349500" y="3244850"/>
          <p14:tracePt t="9098" x="2355850" y="3244850"/>
          <p14:tracePt t="9114" x="2362200" y="3244850"/>
          <p14:tracePt t="9140" x="2362200" y="3251200"/>
          <p14:tracePt t="9188" x="2374900" y="3257550"/>
          <p14:tracePt t="9196" x="2387600" y="3257550"/>
          <p14:tracePt t="9220" x="2400300" y="3257550"/>
          <p14:tracePt t="9228" x="2413000" y="3257550"/>
          <p14:tracePt t="9237" x="2438400" y="3257550"/>
          <p14:tracePt t="9247" x="2457450" y="3257550"/>
          <p14:tracePt t="9264" x="2470150" y="3257550"/>
          <p14:tracePt t="9281" x="2489200" y="3257550"/>
          <p14:tracePt t="9298" x="2495550" y="3257550"/>
          <p14:tracePt t="9314" x="2508250" y="3257550"/>
          <p14:tracePt t="9332" x="2540000" y="3257550"/>
          <p14:tracePt t="9348" x="2559050" y="3257550"/>
          <p14:tracePt t="9364" x="2584450" y="3257550"/>
          <p14:tracePt t="9381" x="2609850" y="3257550"/>
          <p14:tracePt t="9398" x="2616200" y="3257550"/>
          <p14:tracePt t="9431" x="2635250" y="3251200"/>
          <p14:tracePt t="9477" x="2641600" y="3251200"/>
          <p14:tracePt t="9508" x="2654300" y="3251200"/>
          <p14:tracePt t="9517" x="2660650" y="3251200"/>
          <p14:tracePt t="9531" x="2686050" y="3251200"/>
          <p14:tracePt t="9548" x="2711450" y="3251200"/>
          <p14:tracePt t="9564" x="2730500" y="3251200"/>
          <p14:tracePt t="9581" x="2736850" y="3251200"/>
          <p14:tracePt t="9598" x="2743200" y="3251200"/>
          <p14:tracePt t="9631" x="2762250" y="3251200"/>
          <p14:tracePt t="9652" x="2774950" y="3257550"/>
          <p14:tracePt t="9668" x="2774950" y="3263900"/>
          <p14:tracePt t="9681" x="2781300" y="3263900"/>
          <p14:tracePt t="9698" x="2794000" y="3270250"/>
          <p14:tracePt t="9714" x="2794000" y="3282950"/>
          <p14:tracePt t="9732" x="2806700" y="3289300"/>
          <p14:tracePt t="9748" x="2813050" y="3302000"/>
          <p14:tracePt t="9764" x="2825750" y="3314700"/>
          <p14:tracePt t="9781" x="2844800" y="3321050"/>
          <p14:tracePt t="9798" x="2851150" y="3327400"/>
          <p14:tracePt t="9814" x="2857500" y="3333750"/>
          <p14:tracePt t="9848" x="2863850" y="3333750"/>
          <p14:tracePt t="9864" x="2870200" y="3333750"/>
          <p14:tracePt t="9881" x="2895600" y="3340100"/>
          <p14:tracePt t="9898" x="2908300" y="3340100"/>
          <p14:tracePt t="9916" x="2927350" y="3340100"/>
          <p14:tracePt t="9932" x="2946400" y="3352800"/>
          <p14:tracePt t="9948" x="2971800" y="3365500"/>
          <p14:tracePt t="9964" x="3003550" y="3365500"/>
          <p14:tracePt t="9981" x="3054350" y="3378200"/>
          <p14:tracePt t="9998" x="3086100" y="3384550"/>
          <p14:tracePt t="10014" x="3117850" y="3397250"/>
          <p14:tracePt t="10031" x="3143250" y="3403600"/>
          <p14:tracePt t="10048" x="3168650" y="3409950"/>
          <p14:tracePt t="10064" x="3187700" y="3416300"/>
          <p14:tracePt t="10081" x="3200400" y="3416300"/>
          <p14:tracePt t="10098" x="3238500" y="3416300"/>
          <p14:tracePt t="10114" x="3270250" y="3416300"/>
          <p14:tracePt t="10131" x="3359150" y="3416300"/>
          <p14:tracePt t="10148" x="3422650" y="3416300"/>
          <p14:tracePt t="10164" x="3454400" y="3416300"/>
          <p14:tracePt t="10181" x="3467100" y="3416300"/>
          <p14:tracePt t="10198" x="3486150" y="3416300"/>
          <p14:tracePt t="10214" x="3511550" y="3416300"/>
          <p14:tracePt t="10231" x="3568700" y="3416300"/>
          <p14:tracePt t="10248" x="3625850" y="3416300"/>
          <p14:tracePt t="10264" x="3670300" y="3416300"/>
          <p14:tracePt t="10281" x="3727450" y="3416300"/>
          <p14:tracePt t="10298" x="3778250" y="3416300"/>
          <p14:tracePt t="10314" x="3797300" y="3422650"/>
          <p14:tracePt t="10332" x="3848100" y="3422650"/>
          <p14:tracePt t="10348" x="3905250" y="3422650"/>
          <p14:tracePt t="10364" x="3981450" y="3422650"/>
          <p14:tracePt t="10381" x="4089400" y="3422650"/>
          <p14:tracePt t="10398" x="4197350" y="3422650"/>
          <p14:tracePt t="10414" x="4311650" y="3422650"/>
          <p14:tracePt t="10431" x="4387850" y="3422650"/>
          <p14:tracePt t="10448" x="4432300" y="3422650"/>
          <p14:tracePt t="10464" x="4470400" y="3435350"/>
          <p14:tracePt t="10481" x="4514850" y="3448050"/>
          <p14:tracePt t="10498" x="4533900" y="3454400"/>
          <p14:tracePt t="10514" x="4572000" y="3479800"/>
          <p14:tracePt t="10532" x="4654550" y="3505200"/>
          <p14:tracePt t="10548" x="4724400" y="3511550"/>
          <p14:tracePt t="10565" x="4781550" y="3517900"/>
          <p14:tracePt t="10581" x="4806950" y="3530600"/>
          <p14:tracePt t="10597" x="4845050" y="3530600"/>
          <p14:tracePt t="10614" x="4876800" y="3530600"/>
          <p14:tracePt t="10631" x="4953000" y="3530600"/>
          <p14:tracePt t="10648" x="5111750" y="3530600"/>
          <p14:tracePt t="10664" x="5289550" y="3530600"/>
          <p14:tracePt t="10682" x="5486400" y="3530600"/>
          <p14:tracePt t="10698" x="5689600" y="3530600"/>
          <p14:tracePt t="10714" x="5835650" y="3530600"/>
          <p14:tracePt t="10731" x="5905500" y="3530600"/>
          <p14:tracePt t="10748" x="5994400" y="3530600"/>
          <p14:tracePt t="10765" x="6026150" y="3530600"/>
          <p14:tracePt t="10781" x="6076950" y="3530600"/>
          <p14:tracePt t="10798" x="6153150" y="3517900"/>
          <p14:tracePt t="10814" x="6191250" y="3505200"/>
          <p14:tracePt t="10831" x="6242050" y="3505200"/>
          <p14:tracePt t="10848" x="6362700" y="3505200"/>
          <p14:tracePt t="10865" x="6438900" y="3505200"/>
          <p14:tracePt t="10882" x="6496050" y="3505200"/>
          <p14:tracePt t="10898" x="6521450" y="3505200"/>
          <p14:tracePt t="10914" x="6527800" y="3505200"/>
          <p14:tracePt t="10941" x="6546850" y="3505200"/>
          <p14:tracePt t="10949" x="6553200" y="3505200"/>
          <p14:tracePt t="10964" x="6572250" y="3505200"/>
          <p14:tracePt t="10982" x="6604000" y="3505200"/>
          <p14:tracePt t="10998" x="6642100" y="3517900"/>
          <p14:tracePt t="11014" x="6686550" y="3536950"/>
          <p14:tracePt t="11031" x="6692900" y="3543300"/>
          <p14:tracePt t="11048" x="6718300" y="3556000"/>
          <p14:tracePt t="11065" x="6731000" y="3562350"/>
          <p14:tracePt t="11081" x="6737350" y="3562350"/>
          <p14:tracePt t="11098" x="6750050" y="3581400"/>
          <p14:tracePt t="11115" x="6756400" y="3581400"/>
          <p14:tracePt t="11131" x="6756400" y="3587750"/>
          <p14:tracePt t="11284" x="6762750" y="3587750"/>
          <p14:tracePt t="11310" x="6769100" y="3587750"/>
          <p14:tracePt t="11317" x="6781800" y="3587750"/>
          <p14:tracePt t="11331" x="6788150" y="3587750"/>
          <p14:tracePt t="11381" x="6794500" y="3587750"/>
          <p14:tracePt t="11405" x="6788150" y="3581400"/>
          <p14:tracePt t="11413" x="6781800" y="3575050"/>
          <p14:tracePt t="11445" x="6769100" y="3575050"/>
          <p14:tracePt t="11461" x="6756400" y="3575050"/>
          <p14:tracePt t="11469" x="6756400" y="3568700"/>
          <p14:tracePt t="11481" x="6737350" y="3562350"/>
          <p14:tracePt t="11498" x="6731000" y="3556000"/>
          <p14:tracePt t="11515" x="6718300" y="3556000"/>
          <p14:tracePt t="11531" x="6711950" y="3549650"/>
          <p14:tracePt t="11549" x="6692900" y="3543300"/>
          <p14:tracePt t="11565" x="6680200" y="3536950"/>
          <p14:tracePt t="14078" x="6667500" y="3517900"/>
          <p14:tracePt t="14085" x="6667500" y="3505200"/>
          <p14:tracePt t="14098" x="6667500" y="3486150"/>
          <p14:tracePt t="14115" x="6661150" y="3397250"/>
          <p14:tracePt t="14131" x="6661150" y="3232150"/>
          <p14:tracePt t="14148" x="6661150" y="3105150"/>
          <p14:tracePt t="14166" x="6661150" y="2965450"/>
          <p14:tracePt t="14182" x="6667500" y="2882900"/>
          <p14:tracePt t="14198" x="6680200" y="2825750"/>
          <p14:tracePt t="14215" x="6692900" y="2806700"/>
          <p14:tracePt t="14231" x="6718300" y="2781300"/>
          <p14:tracePt t="14248" x="6756400" y="2743200"/>
          <p14:tracePt t="14265" x="6826250" y="2717800"/>
          <p14:tracePt t="14282" x="6883400" y="2686050"/>
          <p14:tracePt t="14298" x="6946900" y="2667000"/>
          <p14:tracePt t="14315" x="6997700" y="2660650"/>
          <p14:tracePt t="14331" x="7067550" y="2654300"/>
          <p14:tracePt t="14348" x="7143750" y="2641600"/>
          <p14:tracePt t="14366" x="7251700" y="2628900"/>
          <p14:tracePt t="14382" x="7302500" y="2628900"/>
          <p14:tracePt t="14398" x="7340600" y="2628900"/>
          <p14:tracePt t="14415" x="7378700" y="2628900"/>
          <p14:tracePt t="14431" x="7454900" y="2654300"/>
          <p14:tracePt t="14448" x="7537450" y="2679700"/>
          <p14:tracePt t="14465" x="7581900" y="2686050"/>
          <p14:tracePt t="14482" x="7651750" y="2711450"/>
          <p14:tracePt t="14498" x="7696200" y="2730500"/>
          <p14:tracePt t="14515" x="7734300" y="2743200"/>
          <p14:tracePt t="14531" x="7753350" y="2755900"/>
          <p14:tracePt t="14548" x="7772400" y="2768600"/>
          <p14:tracePt t="14565" x="7785100" y="2774950"/>
          <p14:tracePt t="14655" x="7791450" y="2774950"/>
          <p14:tracePt t="14671" x="7797800" y="2774950"/>
          <p14:tracePt t="14679" x="7804150" y="2774950"/>
          <p14:tracePt t="14687" x="7810500" y="2774950"/>
          <p14:tracePt t="15591" x="7823200" y="2774950"/>
          <p14:tracePt t="15599" x="7842250" y="2787650"/>
          <p14:tracePt t="15615" x="7867650" y="2832100"/>
          <p14:tracePt t="15631" x="7886700" y="2863850"/>
          <p14:tracePt t="15648" x="7905750" y="2901950"/>
          <p14:tracePt t="15665" x="7918450" y="2933700"/>
          <p14:tracePt t="15681" x="7931150" y="2965450"/>
          <p14:tracePt t="15698" x="7943850" y="2990850"/>
          <p14:tracePt t="15715" x="7962900" y="3028950"/>
          <p14:tracePt t="15732" x="7981950" y="3067050"/>
          <p14:tracePt t="15748" x="7981950" y="3124200"/>
          <p14:tracePt t="15765" x="7994650" y="3181350"/>
          <p14:tracePt t="15782" x="8001000" y="3238500"/>
          <p14:tracePt t="15799" x="8007350" y="3270250"/>
          <p14:tracePt t="15815" x="8007350" y="3295650"/>
          <p14:tracePt t="15832" x="8007350" y="3321050"/>
          <p14:tracePt t="15849" x="8007350" y="3346450"/>
          <p14:tracePt t="15865" x="8007350" y="3371850"/>
          <p14:tracePt t="15898" x="8007350" y="3378200"/>
          <p14:tracePt t="15915" x="8007350" y="3390900"/>
          <p14:tracePt t="15932" x="8007350" y="3403600"/>
          <p14:tracePt t="15948" x="8007350" y="3416300"/>
          <p14:tracePt t="15965" x="8007350" y="3429000"/>
          <p14:tracePt t="15983" x="8007350" y="3448050"/>
          <p14:tracePt t="16015" x="8007350" y="3454400"/>
          <p14:tracePt t="16032" x="8007350" y="3467100"/>
          <p14:tracePt t="16055" x="8007350" y="3473450"/>
          <p14:tracePt t="16065" x="8007350" y="3479800"/>
          <p14:tracePt t="16082" x="8007350" y="3498850"/>
          <p14:tracePt t="16099" x="8007350" y="3517900"/>
          <p14:tracePt t="16115" x="8007350" y="3543300"/>
          <p14:tracePt t="16132" x="8007350" y="3556000"/>
          <p14:tracePt t="16135" x="8007350" y="3562350"/>
          <p14:tracePt t="16148" x="8007350" y="3568700"/>
          <p14:tracePt t="16165" x="8007350" y="3575050"/>
          <p14:tracePt t="16184" x="8007350" y="3587750"/>
          <p14:tracePt t="16207" x="8007350" y="3594100"/>
          <p14:tracePt t="16238" x="8007350" y="3600450"/>
          <p14:tracePt t="16247" x="8007350" y="3606800"/>
          <p14:tracePt t="16263" x="8007350" y="3613150"/>
          <p14:tracePt t="16287" x="8007350" y="3619500"/>
          <p14:tracePt t="16672" x="8013700" y="3625850"/>
          <p14:tracePt t="17039" x="8001000" y="3625850"/>
          <p14:tracePt t="17047" x="7956550" y="3644900"/>
          <p14:tracePt t="17056" x="7893050" y="3670300"/>
          <p14:tracePt t="17065" x="7835900" y="3695700"/>
          <p14:tracePt t="17082" x="7639050" y="3778250"/>
          <p14:tracePt t="17098" x="7315200" y="3930650"/>
          <p14:tracePt t="17115" x="6991350" y="4083050"/>
          <p14:tracePt t="17132" x="6718300" y="4191000"/>
          <p14:tracePt t="17149" x="6521450" y="4254500"/>
          <p14:tracePt t="17165" x="6242050" y="4337050"/>
          <p14:tracePt t="17170" x="6076950" y="4356100"/>
          <p14:tracePt t="17183" x="5822950" y="4425950"/>
          <p14:tracePt t="17199" x="5676900" y="4470400"/>
          <p14:tracePt t="17215" x="5556250" y="4508500"/>
          <p14:tracePt t="17232" x="5435600" y="4514850"/>
          <p14:tracePt t="17248" x="5264150" y="4533900"/>
          <p14:tracePt t="17265" x="5054600" y="4533900"/>
          <p14:tracePt t="17282" x="4737100" y="4552950"/>
          <p14:tracePt t="17299" x="4400550" y="4622800"/>
          <p14:tracePt t="17315" x="4248150" y="4667250"/>
          <p14:tracePt t="17332" x="4171950" y="4692650"/>
          <p14:tracePt t="17349" x="4108450" y="4718050"/>
          <p14:tracePt t="17365" x="4064000" y="4737100"/>
          <p14:tracePt t="17382" x="3981450" y="4787900"/>
          <p14:tracePt t="17399" x="3670300" y="4902200"/>
          <p14:tracePt t="17416" x="3486150" y="4940300"/>
          <p14:tracePt t="17432" x="3327400" y="4959350"/>
          <p14:tracePt t="17448" x="3175000" y="4997450"/>
          <p14:tracePt t="17465" x="3048000" y="5029200"/>
          <p14:tracePt t="17482" x="2965450" y="5067300"/>
          <p14:tracePt t="17498" x="2844800" y="5111750"/>
          <p14:tracePt t="17515" x="2705100" y="5149850"/>
          <p14:tracePt t="17532" x="2495550" y="5213350"/>
          <p14:tracePt t="17549" x="2266950" y="5302250"/>
          <p14:tracePt t="17565" x="2114550" y="5372100"/>
          <p14:tracePt t="17584" x="1974850" y="5416550"/>
          <p14:tracePt t="17599" x="1936750" y="5416550"/>
          <p14:tracePt t="17616" x="1879600" y="5416550"/>
          <p14:tracePt t="17632" x="1822450" y="5416550"/>
          <p14:tracePt t="17648" x="1790700" y="5403850"/>
          <p14:tracePt t="17688" x="1784350" y="5403850"/>
          <p14:tracePt t="17698" x="1778000" y="5403850"/>
          <p14:tracePt t="17715" x="1758950" y="5410200"/>
          <p14:tracePt t="17732" x="1714500" y="5422900"/>
          <p14:tracePt t="17749" x="1670050" y="5441950"/>
          <p14:tracePt t="17765" x="1644650" y="5454650"/>
          <p14:tracePt t="17783" x="1593850" y="5480050"/>
          <p14:tracePt t="17816" x="1587500" y="5486400"/>
          <p14:tracePt t="17904" x="1587500" y="5492750"/>
          <p14:tracePt t="17928" x="1593850" y="5492750"/>
          <p14:tracePt t="18143" x="1600200" y="5492750"/>
          <p14:tracePt t="18152" x="1619250" y="5492750"/>
          <p14:tracePt t="18165" x="1651000" y="5492750"/>
          <p14:tracePt t="18182" x="1758950" y="5492750"/>
          <p14:tracePt t="18185" x="1790700" y="5492750"/>
          <p14:tracePt t="18200" x="1873250" y="5492750"/>
          <p14:tracePt t="18216" x="1943100" y="5492750"/>
          <p14:tracePt t="18232" x="1993900" y="5492750"/>
          <p14:tracePt t="18249" x="2127250" y="5537200"/>
          <p14:tracePt t="18265" x="2241550" y="5562600"/>
          <p14:tracePt t="18282" x="2343150" y="5594350"/>
          <p14:tracePt t="18298" x="2419350" y="5594350"/>
          <p14:tracePt t="18315" x="2451100" y="5594350"/>
          <p14:tracePt t="18332" x="2470150" y="5594350"/>
          <p14:tracePt t="18349" x="2489200" y="5594350"/>
          <p14:tracePt t="18365" x="2540000" y="5594350"/>
          <p14:tracePt t="18382" x="2603500" y="5594350"/>
          <p14:tracePt t="18400" x="2743200" y="5581650"/>
          <p14:tracePt t="18416" x="2800350" y="5575300"/>
          <p14:tracePt t="18432" x="2832100" y="5568950"/>
          <p14:tracePt t="18449" x="2876550" y="5568950"/>
          <p14:tracePt t="18465" x="2959100" y="5562600"/>
          <p14:tracePt t="18482" x="3086100" y="5562600"/>
          <p14:tracePt t="18499" x="3213100" y="5562600"/>
          <p14:tracePt t="18515" x="3321050" y="5562600"/>
          <p14:tracePt t="18532" x="3460750" y="5543550"/>
          <p14:tracePt t="18549" x="3581400" y="5537200"/>
          <p14:tracePt t="18565" x="3740150" y="5518150"/>
          <p14:tracePt t="18582" x="3873500" y="5492750"/>
          <p14:tracePt t="18600" x="4095750" y="5486400"/>
          <p14:tracePt t="18616" x="4222750" y="5486400"/>
          <p14:tracePt t="18632" x="4330700" y="5486400"/>
          <p14:tracePt t="18649" x="4406900" y="5480050"/>
          <p14:tracePt t="18665" x="4445000" y="5480050"/>
          <p14:tracePt t="18682" x="4495800" y="5480050"/>
          <p14:tracePt t="18699" x="4565650" y="5480050"/>
          <p14:tracePt t="18715" x="4641850" y="5480050"/>
          <p14:tracePt t="18732" x="4749800" y="5480050"/>
          <p14:tracePt t="18749" x="4813300" y="5480050"/>
          <p14:tracePt t="18765" x="4883150" y="5480050"/>
          <p14:tracePt t="18782" x="4946650" y="5480050"/>
          <p14:tracePt t="18800" x="5054600" y="5480050"/>
          <p14:tracePt t="18816" x="5149850" y="5480050"/>
          <p14:tracePt t="18832" x="5207000" y="5480050"/>
          <p14:tracePt t="18849" x="5251450" y="5480050"/>
          <p14:tracePt t="18865" x="5295900" y="5480050"/>
          <p14:tracePt t="18882" x="5372100" y="5480050"/>
          <p14:tracePt t="18899" x="5435600" y="5480050"/>
          <p14:tracePt t="18915" x="5511800" y="5480050"/>
          <p14:tracePt t="18932" x="5600700" y="5480050"/>
          <p14:tracePt t="18949" x="5676900" y="5480050"/>
          <p14:tracePt t="18966" x="5734050" y="5480050"/>
          <p14:tracePt t="18982" x="5778500" y="5480050"/>
          <p14:tracePt t="18999" x="5797550" y="5480050"/>
          <p14:tracePt t="19017" x="5848350" y="5480050"/>
          <p14:tracePt t="19032" x="5911850" y="5480050"/>
          <p14:tracePt t="19049" x="6000750" y="5480050"/>
          <p14:tracePt t="19065" x="6083300" y="5480050"/>
          <p14:tracePt t="19082" x="6172200" y="5480050"/>
          <p14:tracePt t="19099" x="6197600" y="5480050"/>
          <p14:tracePt t="19116" x="6223000" y="5480050"/>
          <p14:tracePt t="19132" x="6254750" y="5480050"/>
          <p14:tracePt t="19149" x="6311900" y="5480050"/>
          <p14:tracePt t="19166" x="6356350" y="5480050"/>
          <p14:tracePt t="19182" x="6407150" y="5480050"/>
          <p14:tracePt t="19199" x="6413500" y="5480050"/>
          <p14:tracePt t="19225" x="6419850" y="5480050"/>
          <p14:tracePt t="19233" x="6419850" y="5486400"/>
          <p14:tracePt t="19249" x="6438900" y="5486400"/>
          <p14:tracePt t="19266" x="6457950" y="5486400"/>
          <p14:tracePt t="19282" x="6464300" y="5486400"/>
          <p14:tracePt t="19344" x="6477000" y="5486400"/>
          <p14:tracePt t="19753" x="6470650" y="5486400"/>
          <p14:tracePt t="19761" x="6457950" y="5486400"/>
          <p14:tracePt t="19769" x="6438900" y="5486400"/>
          <p14:tracePt t="19782" x="6426200" y="5486400"/>
          <p14:tracePt t="19799" x="6356350" y="5486400"/>
          <p14:tracePt t="19816" x="6108700" y="5486400"/>
          <p14:tracePt t="19833" x="5848350" y="5486400"/>
          <p14:tracePt t="19849" x="5289550" y="5422900"/>
          <p14:tracePt t="19865" x="4768850" y="5429250"/>
          <p14:tracePt t="19882" x="4368800" y="5441950"/>
          <p14:tracePt t="19899" x="4114800" y="5378450"/>
          <p14:tracePt t="19916" x="3835400" y="5270500"/>
          <p14:tracePt t="19932" x="3505200" y="5092700"/>
          <p14:tracePt t="19949" x="2971800" y="4870450"/>
          <p14:tracePt t="19966" x="2451100" y="4787900"/>
          <p14:tracePt t="19982" x="2286000" y="4724400"/>
          <p14:tracePt t="19999" x="2222500" y="4667250"/>
          <p14:tracePt t="20017" x="2133600" y="4572000"/>
          <p14:tracePt t="20033" x="2051050" y="4476750"/>
          <p14:tracePt t="20049" x="1943100" y="4343400"/>
          <p14:tracePt t="20065" x="1835150" y="4267200"/>
          <p14:tracePt t="20082" x="1758950" y="4197350"/>
          <p14:tracePt t="20099" x="1727200" y="4159250"/>
          <p14:tracePt t="20116" x="1714500" y="4146550"/>
          <p14:tracePt t="20132" x="1714500" y="4140200"/>
          <p14:tracePt t="20149" x="1701800" y="4121150"/>
          <p14:tracePt t="20166" x="1638300" y="4044950"/>
          <p14:tracePt t="20182" x="1543050" y="3943350"/>
          <p14:tracePt t="20186" x="1511300" y="3905250"/>
          <p14:tracePt t="20199" x="1466850" y="3860800"/>
          <p14:tracePt t="20217" x="1422400" y="3752850"/>
          <p14:tracePt t="20233" x="1416050" y="3721100"/>
          <p14:tracePt t="20249" x="1416050" y="3714750"/>
          <p14:tracePt t="20314" x="1416050" y="3708400"/>
          <p14:tracePt t="20329" x="1422400" y="3702050"/>
          <p14:tracePt t="20337" x="1428750" y="3702050"/>
          <p14:tracePt t="20349" x="1454150" y="3702050"/>
          <p14:tracePt t="20366" x="1524000" y="3702050"/>
          <p14:tracePt t="20382" x="1670050" y="3746500"/>
          <p14:tracePt t="20399" x="1835150" y="3816350"/>
          <p14:tracePt t="20417" x="2032000" y="3937000"/>
          <p14:tracePt t="20433" x="2114550" y="3975100"/>
          <p14:tracePt t="20449" x="2203450" y="4013200"/>
          <p14:tracePt t="20466" x="2298700" y="4051300"/>
          <p14:tracePt t="20482" x="2400300" y="4083050"/>
          <p14:tracePt t="20499" x="2501900" y="4114800"/>
          <p14:tracePt t="20516" x="2609850" y="4146550"/>
          <p14:tracePt t="20532" x="2711450" y="4165600"/>
          <p14:tracePt t="20549" x="2863850" y="4203700"/>
          <p14:tracePt t="20566" x="3003550" y="4229100"/>
          <p14:tracePt t="20582" x="3143250" y="4235450"/>
          <p14:tracePt t="20600" x="3346450" y="4235450"/>
          <p14:tracePt t="20617" x="3422650" y="4235450"/>
          <p14:tracePt t="20633" x="3498850" y="4235450"/>
          <p14:tracePt t="20649" x="3556000" y="4235450"/>
          <p14:tracePt t="20666" x="3619500" y="4235450"/>
          <p14:tracePt t="20682" x="3695700" y="4235450"/>
          <p14:tracePt t="20699" x="3778250" y="4203700"/>
          <p14:tracePt t="20716" x="3848100" y="4159250"/>
          <p14:tracePt t="20733" x="3962400" y="4089400"/>
          <p14:tracePt t="20749" x="4038600" y="4038600"/>
          <p14:tracePt t="20766" x="4102100" y="4006850"/>
          <p14:tracePt t="20782" x="4197350" y="3949700"/>
          <p14:tracePt t="20799" x="4241800" y="3937000"/>
          <p14:tracePt t="20817" x="4305300" y="3930650"/>
          <p14:tracePt t="20833" x="4349750" y="3917950"/>
          <p14:tracePt t="20849" x="4406900" y="3911600"/>
          <p14:tracePt t="20866" x="4476750" y="3905250"/>
          <p14:tracePt t="20882" x="4559300" y="3886200"/>
          <p14:tracePt t="20899" x="4635500" y="3873500"/>
          <p14:tracePt t="20916" x="4724400" y="3867150"/>
          <p14:tracePt t="20932" x="4800600" y="3860800"/>
          <p14:tracePt t="20949" x="4895850" y="3860800"/>
          <p14:tracePt t="20966" x="4972050" y="3860800"/>
          <p14:tracePt t="20982" x="5060950" y="3886200"/>
          <p14:tracePt t="20999" x="5143500" y="3924300"/>
          <p14:tracePt t="21017" x="5232400" y="3962400"/>
          <p14:tracePt t="21033" x="5276850" y="3981450"/>
          <p14:tracePt t="21049" x="5327650" y="4000500"/>
          <p14:tracePt t="21066" x="5397500" y="4032250"/>
          <p14:tracePt t="21082" x="5461000" y="4057650"/>
          <p14:tracePt t="21099" x="5568950" y="4070350"/>
          <p14:tracePt t="21116" x="5638800" y="4089400"/>
          <p14:tracePt t="21132" x="5708650" y="4095750"/>
          <p14:tracePt t="21149" x="5740400" y="4108450"/>
          <p14:tracePt t="21166" x="5791200" y="4121150"/>
          <p14:tracePt t="21182" x="5867400" y="4127500"/>
          <p14:tracePt t="21186" x="5924550" y="4127500"/>
          <p14:tracePt t="21199" x="5943600" y="4127500"/>
          <p14:tracePt t="21217" x="6026150" y="4127500"/>
          <p14:tracePt t="21233" x="6051550" y="4127500"/>
          <p14:tracePt t="21249" x="6064250" y="4127500"/>
          <p14:tracePt t="21329" x="6076950" y="4127500"/>
          <p14:tracePt t="21354" x="6083300" y="4127500"/>
          <p14:tracePt t="21370" x="6089650" y="4127500"/>
          <p14:tracePt t="21378" x="6096000" y="4133850"/>
          <p14:tracePt t="21401" x="6102350" y="4133850"/>
          <p14:tracePt t="21482" x="6102350" y="4127500"/>
          <p14:tracePt t="21506" x="6083300" y="4121150"/>
          <p14:tracePt t="21522" x="6076950" y="4121150"/>
          <p14:tracePt t="21529" x="6057900" y="4114800"/>
          <p14:tracePt t="21537" x="6051550" y="4108450"/>
          <p14:tracePt t="21549" x="6045200" y="4102100"/>
          <p14:tracePt t="21569" x="6038850" y="4102100"/>
          <p14:tracePt t="21582" x="6032500" y="4102100"/>
          <p14:tracePt t="21599" x="6019800" y="4095750"/>
          <p14:tracePt t="21616" x="6007100" y="4089400"/>
          <p14:tracePt t="21633" x="5975350" y="4089400"/>
          <p14:tracePt t="21649" x="5956300" y="4076700"/>
          <p14:tracePt t="21666" x="5943600" y="4070350"/>
          <p14:tracePt t="21682" x="5930900" y="4064000"/>
          <p14:tracePt t="21706" x="5924550" y="4064000"/>
          <p14:tracePt t="21715" x="5924550" y="4057650"/>
          <p14:tracePt t="21745" x="5918200" y="4057650"/>
          <p14:tracePt t="21842" x="5911850" y="4057650"/>
          <p14:tracePt t="22354" x="5975350" y="4057650"/>
          <p14:tracePt t="22363" x="6197600" y="4057650"/>
          <p14:tracePt t="22370" x="6629400" y="4057650"/>
          <p14:tracePt t="22382" x="7143750" y="4057650"/>
          <p14:tracePt t="22400" x="7899400" y="4057650"/>
          <p14:tracePt t="22416" x="8540750" y="39687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58" y="1600201"/>
            <a:ext cx="6952342" cy="457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Separations from Service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0" y="2362200"/>
            <a:ext cx="1219200" cy="1143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~ 2100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4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0"/>
    </mc:Choice>
    <mc:Fallback xmlns="">
      <p:transition spd="slow" advTm="4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8236" x="38100" y="1670050"/>
          <p14:tracePt t="8247" x="82550" y="1689100"/>
          <p14:tracePt t="8264" x="133350" y="1708150"/>
          <p14:tracePt t="8281" x="177800" y="1720850"/>
          <p14:tracePt t="8297" x="209550" y="1733550"/>
          <p14:tracePt t="8314" x="234950" y="1758950"/>
          <p14:tracePt t="8332" x="266700" y="1784350"/>
          <p14:tracePt t="8347" x="330200" y="1854200"/>
          <p14:tracePt t="8364" x="419100" y="1943100"/>
          <p14:tracePt t="8381" x="495300" y="2012950"/>
          <p14:tracePt t="8397" x="565150" y="2070100"/>
          <p14:tracePt t="8414" x="654050" y="2139950"/>
          <p14:tracePt t="8431" x="711200" y="2216150"/>
          <p14:tracePt t="8448" x="768350" y="2266950"/>
          <p14:tracePt t="8464" x="831850" y="2311400"/>
          <p14:tracePt t="8481" x="908050" y="2349500"/>
          <p14:tracePt t="8498" x="1003300" y="2413000"/>
          <p14:tracePt t="8501" x="1060450" y="2451100"/>
          <p14:tracePt t="8515" x="1168400" y="2514600"/>
          <p14:tracePt t="8531" x="1250950" y="2571750"/>
          <p14:tracePt t="8547" x="1301750" y="2609850"/>
          <p14:tracePt t="8564" x="1352550" y="2647950"/>
          <p14:tracePt t="8581" x="1390650" y="2679700"/>
          <p14:tracePt t="8597" x="1435100" y="2711450"/>
          <p14:tracePt t="8614" x="1504950" y="2768600"/>
          <p14:tracePt t="8631" x="1543050" y="2800350"/>
          <p14:tracePt t="8648" x="1593850" y="2832100"/>
          <p14:tracePt t="8664" x="1670050" y="2876550"/>
          <p14:tracePt t="8681" x="1733550" y="2908300"/>
          <p14:tracePt t="8698" x="1797050" y="2946400"/>
          <p14:tracePt t="8715" x="1885950" y="3009900"/>
          <p14:tracePt t="8732" x="1924050" y="3035300"/>
          <p14:tracePt t="8747" x="1968500" y="3067050"/>
          <p14:tracePt t="8764" x="2000250" y="3086100"/>
          <p14:tracePt t="8781" x="2057400" y="3124200"/>
          <p14:tracePt t="8797" x="2120900" y="3155950"/>
          <p14:tracePt t="8814" x="2178050" y="3181350"/>
          <p14:tracePt t="8831" x="2216150" y="3194050"/>
          <p14:tracePt t="8848" x="2241550" y="3206750"/>
          <p14:tracePt t="8864" x="2254250" y="3213100"/>
          <p14:tracePt t="8881" x="2266950" y="3213100"/>
          <p14:tracePt t="8897" x="2273300" y="3219450"/>
          <p14:tracePt t="8940" x="2286000" y="3219450"/>
          <p14:tracePt t="8948" x="2298700" y="3232150"/>
          <p14:tracePt t="8964" x="2305050" y="3238500"/>
          <p14:tracePt t="8996" x="2311400" y="3238500"/>
          <p14:tracePt t="9036" x="2317750" y="3244850"/>
          <p14:tracePt t="9060" x="2336800" y="3244850"/>
          <p14:tracePt t="9068" x="2343150" y="3244850"/>
          <p14:tracePt t="9081" x="2349500" y="3244850"/>
          <p14:tracePt t="9098" x="2355850" y="3244850"/>
          <p14:tracePt t="9114" x="2362200" y="3244850"/>
          <p14:tracePt t="9140" x="2362200" y="3251200"/>
          <p14:tracePt t="9188" x="2374900" y="3257550"/>
          <p14:tracePt t="9196" x="2387600" y="3257550"/>
          <p14:tracePt t="9220" x="2400300" y="3257550"/>
          <p14:tracePt t="9228" x="2413000" y="3257550"/>
          <p14:tracePt t="9237" x="2438400" y="3257550"/>
          <p14:tracePt t="9247" x="2457450" y="3257550"/>
          <p14:tracePt t="9264" x="2470150" y="3257550"/>
          <p14:tracePt t="9281" x="2489200" y="3257550"/>
          <p14:tracePt t="9298" x="2495550" y="3257550"/>
          <p14:tracePt t="9314" x="2508250" y="3257550"/>
          <p14:tracePt t="9332" x="2540000" y="3257550"/>
          <p14:tracePt t="9348" x="2559050" y="3257550"/>
          <p14:tracePt t="9364" x="2584450" y="3257550"/>
          <p14:tracePt t="9381" x="2609850" y="3257550"/>
          <p14:tracePt t="9398" x="2616200" y="3257550"/>
          <p14:tracePt t="9431" x="2635250" y="3251200"/>
          <p14:tracePt t="9477" x="2641600" y="3251200"/>
          <p14:tracePt t="9508" x="2654300" y="3251200"/>
          <p14:tracePt t="9517" x="2660650" y="3251200"/>
          <p14:tracePt t="9531" x="2686050" y="3251200"/>
          <p14:tracePt t="9548" x="2711450" y="3251200"/>
          <p14:tracePt t="9564" x="2730500" y="3251200"/>
          <p14:tracePt t="9581" x="2736850" y="3251200"/>
          <p14:tracePt t="9598" x="2743200" y="3251200"/>
          <p14:tracePt t="9631" x="2762250" y="3251200"/>
          <p14:tracePt t="9652" x="2774950" y="3257550"/>
          <p14:tracePt t="9668" x="2774950" y="3263900"/>
          <p14:tracePt t="9681" x="2781300" y="3263900"/>
          <p14:tracePt t="9698" x="2794000" y="3270250"/>
          <p14:tracePt t="9714" x="2794000" y="3282950"/>
          <p14:tracePt t="9732" x="2806700" y="3289300"/>
          <p14:tracePt t="9748" x="2813050" y="3302000"/>
          <p14:tracePt t="9764" x="2825750" y="3314700"/>
          <p14:tracePt t="9781" x="2844800" y="3321050"/>
          <p14:tracePt t="9798" x="2851150" y="3327400"/>
          <p14:tracePt t="9814" x="2857500" y="3333750"/>
          <p14:tracePt t="9848" x="2863850" y="3333750"/>
          <p14:tracePt t="9864" x="2870200" y="3333750"/>
          <p14:tracePt t="9881" x="2895600" y="3340100"/>
          <p14:tracePt t="9898" x="2908300" y="3340100"/>
          <p14:tracePt t="9916" x="2927350" y="3340100"/>
          <p14:tracePt t="9932" x="2946400" y="3352800"/>
          <p14:tracePt t="9948" x="2971800" y="3365500"/>
          <p14:tracePt t="9964" x="3003550" y="3365500"/>
          <p14:tracePt t="9981" x="3054350" y="3378200"/>
          <p14:tracePt t="9998" x="3086100" y="3384550"/>
          <p14:tracePt t="10014" x="3117850" y="3397250"/>
          <p14:tracePt t="10031" x="3143250" y="3403600"/>
          <p14:tracePt t="10048" x="3168650" y="3409950"/>
          <p14:tracePt t="10064" x="3187700" y="3416300"/>
          <p14:tracePt t="10081" x="3200400" y="3416300"/>
          <p14:tracePt t="10098" x="3238500" y="3416300"/>
          <p14:tracePt t="10114" x="3270250" y="3416300"/>
          <p14:tracePt t="10131" x="3359150" y="3416300"/>
          <p14:tracePt t="10148" x="3422650" y="3416300"/>
          <p14:tracePt t="10164" x="3454400" y="3416300"/>
          <p14:tracePt t="10181" x="3467100" y="3416300"/>
          <p14:tracePt t="10198" x="3486150" y="3416300"/>
          <p14:tracePt t="10214" x="3511550" y="3416300"/>
          <p14:tracePt t="10231" x="3568700" y="3416300"/>
          <p14:tracePt t="10248" x="3625850" y="3416300"/>
          <p14:tracePt t="10264" x="3670300" y="3416300"/>
          <p14:tracePt t="10281" x="3727450" y="3416300"/>
          <p14:tracePt t="10298" x="3778250" y="3416300"/>
          <p14:tracePt t="10314" x="3797300" y="3422650"/>
          <p14:tracePt t="10332" x="3848100" y="3422650"/>
          <p14:tracePt t="10348" x="3905250" y="3422650"/>
          <p14:tracePt t="10364" x="3981450" y="3422650"/>
          <p14:tracePt t="10381" x="4089400" y="3422650"/>
          <p14:tracePt t="10398" x="4197350" y="3422650"/>
          <p14:tracePt t="10414" x="4311650" y="3422650"/>
          <p14:tracePt t="10431" x="4387850" y="3422650"/>
          <p14:tracePt t="10448" x="4432300" y="3422650"/>
          <p14:tracePt t="10464" x="4470400" y="3435350"/>
          <p14:tracePt t="10481" x="4514850" y="3448050"/>
          <p14:tracePt t="10498" x="4533900" y="3454400"/>
          <p14:tracePt t="10514" x="4572000" y="3479800"/>
          <p14:tracePt t="10532" x="4654550" y="3505200"/>
          <p14:tracePt t="10548" x="4724400" y="3511550"/>
          <p14:tracePt t="10565" x="4781550" y="3517900"/>
          <p14:tracePt t="10581" x="4806950" y="3530600"/>
          <p14:tracePt t="10597" x="4845050" y="3530600"/>
          <p14:tracePt t="10614" x="4876800" y="3530600"/>
          <p14:tracePt t="10631" x="4953000" y="3530600"/>
          <p14:tracePt t="10648" x="5111750" y="3530600"/>
          <p14:tracePt t="10664" x="5289550" y="3530600"/>
          <p14:tracePt t="10682" x="5486400" y="3530600"/>
          <p14:tracePt t="10698" x="5689600" y="3530600"/>
          <p14:tracePt t="10714" x="5835650" y="3530600"/>
          <p14:tracePt t="10731" x="5905500" y="3530600"/>
          <p14:tracePt t="10748" x="5994400" y="3530600"/>
          <p14:tracePt t="10765" x="6026150" y="3530600"/>
          <p14:tracePt t="10781" x="6076950" y="3530600"/>
          <p14:tracePt t="10798" x="6153150" y="3517900"/>
          <p14:tracePt t="10814" x="6191250" y="3505200"/>
          <p14:tracePt t="10831" x="6242050" y="3505200"/>
          <p14:tracePt t="10848" x="6362700" y="3505200"/>
          <p14:tracePt t="10865" x="6438900" y="3505200"/>
          <p14:tracePt t="10882" x="6496050" y="3505200"/>
          <p14:tracePt t="10898" x="6521450" y="3505200"/>
          <p14:tracePt t="10914" x="6527800" y="3505200"/>
          <p14:tracePt t="10941" x="6546850" y="3505200"/>
          <p14:tracePt t="10949" x="6553200" y="3505200"/>
          <p14:tracePt t="10964" x="6572250" y="3505200"/>
          <p14:tracePt t="10982" x="6604000" y="3505200"/>
          <p14:tracePt t="10998" x="6642100" y="3517900"/>
          <p14:tracePt t="11014" x="6686550" y="3536950"/>
          <p14:tracePt t="11031" x="6692900" y="3543300"/>
          <p14:tracePt t="11048" x="6718300" y="3556000"/>
          <p14:tracePt t="11065" x="6731000" y="3562350"/>
          <p14:tracePt t="11081" x="6737350" y="3562350"/>
          <p14:tracePt t="11098" x="6750050" y="3581400"/>
          <p14:tracePt t="11115" x="6756400" y="3581400"/>
          <p14:tracePt t="11131" x="6756400" y="3587750"/>
          <p14:tracePt t="11284" x="6762750" y="3587750"/>
          <p14:tracePt t="11310" x="6769100" y="3587750"/>
          <p14:tracePt t="11317" x="6781800" y="3587750"/>
          <p14:tracePt t="11331" x="6788150" y="3587750"/>
          <p14:tracePt t="11381" x="6794500" y="3587750"/>
          <p14:tracePt t="11405" x="6788150" y="3581400"/>
          <p14:tracePt t="11413" x="6781800" y="3575050"/>
          <p14:tracePt t="11445" x="6769100" y="3575050"/>
          <p14:tracePt t="11461" x="6756400" y="3575050"/>
          <p14:tracePt t="11469" x="6756400" y="3568700"/>
          <p14:tracePt t="11481" x="6737350" y="3562350"/>
          <p14:tracePt t="11498" x="6731000" y="3556000"/>
          <p14:tracePt t="11515" x="6718300" y="3556000"/>
          <p14:tracePt t="11531" x="6711950" y="3549650"/>
          <p14:tracePt t="11549" x="6692900" y="3543300"/>
          <p14:tracePt t="11565" x="6680200" y="3536950"/>
          <p14:tracePt t="14078" x="6667500" y="3517900"/>
          <p14:tracePt t="14085" x="6667500" y="3505200"/>
          <p14:tracePt t="14098" x="6667500" y="3486150"/>
          <p14:tracePt t="14115" x="6661150" y="3397250"/>
          <p14:tracePt t="14131" x="6661150" y="3232150"/>
          <p14:tracePt t="14148" x="6661150" y="3105150"/>
          <p14:tracePt t="14166" x="6661150" y="2965450"/>
          <p14:tracePt t="14182" x="6667500" y="2882900"/>
          <p14:tracePt t="14198" x="6680200" y="2825750"/>
          <p14:tracePt t="14215" x="6692900" y="2806700"/>
          <p14:tracePt t="14231" x="6718300" y="2781300"/>
          <p14:tracePt t="14248" x="6756400" y="2743200"/>
          <p14:tracePt t="14265" x="6826250" y="2717800"/>
          <p14:tracePt t="14282" x="6883400" y="2686050"/>
          <p14:tracePt t="14298" x="6946900" y="2667000"/>
          <p14:tracePt t="14315" x="6997700" y="2660650"/>
          <p14:tracePt t="14331" x="7067550" y="2654300"/>
          <p14:tracePt t="14348" x="7143750" y="2641600"/>
          <p14:tracePt t="14366" x="7251700" y="2628900"/>
          <p14:tracePt t="14382" x="7302500" y="2628900"/>
          <p14:tracePt t="14398" x="7340600" y="2628900"/>
          <p14:tracePt t="14415" x="7378700" y="2628900"/>
          <p14:tracePt t="14431" x="7454900" y="2654300"/>
          <p14:tracePt t="14448" x="7537450" y="2679700"/>
          <p14:tracePt t="14465" x="7581900" y="2686050"/>
          <p14:tracePt t="14482" x="7651750" y="2711450"/>
          <p14:tracePt t="14498" x="7696200" y="2730500"/>
          <p14:tracePt t="14515" x="7734300" y="2743200"/>
          <p14:tracePt t="14531" x="7753350" y="2755900"/>
          <p14:tracePt t="14548" x="7772400" y="2768600"/>
          <p14:tracePt t="14565" x="7785100" y="2774950"/>
          <p14:tracePt t="14655" x="7791450" y="2774950"/>
          <p14:tracePt t="14671" x="7797800" y="2774950"/>
          <p14:tracePt t="14679" x="7804150" y="2774950"/>
          <p14:tracePt t="14687" x="7810500" y="2774950"/>
          <p14:tracePt t="15591" x="7823200" y="2774950"/>
          <p14:tracePt t="15599" x="7842250" y="2787650"/>
          <p14:tracePt t="15615" x="7867650" y="2832100"/>
          <p14:tracePt t="15631" x="7886700" y="2863850"/>
          <p14:tracePt t="15648" x="7905750" y="2901950"/>
          <p14:tracePt t="15665" x="7918450" y="2933700"/>
          <p14:tracePt t="15681" x="7931150" y="2965450"/>
          <p14:tracePt t="15698" x="7943850" y="2990850"/>
          <p14:tracePt t="15715" x="7962900" y="3028950"/>
          <p14:tracePt t="15732" x="7981950" y="3067050"/>
          <p14:tracePt t="15748" x="7981950" y="3124200"/>
          <p14:tracePt t="15765" x="7994650" y="3181350"/>
          <p14:tracePt t="15782" x="8001000" y="3238500"/>
          <p14:tracePt t="15799" x="8007350" y="3270250"/>
          <p14:tracePt t="15815" x="8007350" y="3295650"/>
          <p14:tracePt t="15832" x="8007350" y="3321050"/>
          <p14:tracePt t="15849" x="8007350" y="3346450"/>
          <p14:tracePt t="15865" x="8007350" y="3371850"/>
          <p14:tracePt t="15898" x="8007350" y="3378200"/>
          <p14:tracePt t="15915" x="8007350" y="3390900"/>
          <p14:tracePt t="15932" x="8007350" y="3403600"/>
          <p14:tracePt t="15948" x="8007350" y="3416300"/>
          <p14:tracePt t="15965" x="8007350" y="3429000"/>
          <p14:tracePt t="15983" x="8007350" y="3448050"/>
          <p14:tracePt t="16015" x="8007350" y="3454400"/>
          <p14:tracePt t="16032" x="8007350" y="3467100"/>
          <p14:tracePt t="16055" x="8007350" y="3473450"/>
          <p14:tracePt t="16065" x="8007350" y="3479800"/>
          <p14:tracePt t="16082" x="8007350" y="3498850"/>
          <p14:tracePt t="16099" x="8007350" y="3517900"/>
          <p14:tracePt t="16115" x="8007350" y="3543300"/>
          <p14:tracePt t="16132" x="8007350" y="3556000"/>
          <p14:tracePt t="16135" x="8007350" y="3562350"/>
          <p14:tracePt t="16148" x="8007350" y="3568700"/>
          <p14:tracePt t="16165" x="8007350" y="3575050"/>
          <p14:tracePt t="16184" x="8007350" y="3587750"/>
          <p14:tracePt t="16207" x="8007350" y="3594100"/>
          <p14:tracePt t="16238" x="8007350" y="3600450"/>
          <p14:tracePt t="16247" x="8007350" y="3606800"/>
          <p14:tracePt t="16263" x="8007350" y="3613150"/>
          <p14:tracePt t="16287" x="8007350" y="3619500"/>
          <p14:tracePt t="16672" x="8013700" y="3625850"/>
          <p14:tracePt t="17039" x="8001000" y="3625850"/>
          <p14:tracePt t="17047" x="7956550" y="3644900"/>
          <p14:tracePt t="17056" x="7893050" y="3670300"/>
          <p14:tracePt t="17065" x="7835900" y="3695700"/>
          <p14:tracePt t="17082" x="7639050" y="3778250"/>
          <p14:tracePt t="17098" x="7315200" y="3930650"/>
          <p14:tracePt t="17115" x="6991350" y="4083050"/>
          <p14:tracePt t="17132" x="6718300" y="4191000"/>
          <p14:tracePt t="17149" x="6521450" y="4254500"/>
          <p14:tracePt t="17165" x="6242050" y="4337050"/>
          <p14:tracePt t="17170" x="6076950" y="4356100"/>
          <p14:tracePt t="17183" x="5822950" y="4425950"/>
          <p14:tracePt t="17199" x="5676900" y="4470400"/>
          <p14:tracePt t="17215" x="5556250" y="4508500"/>
          <p14:tracePt t="17232" x="5435600" y="4514850"/>
          <p14:tracePt t="17248" x="5264150" y="4533900"/>
          <p14:tracePt t="17265" x="5054600" y="4533900"/>
          <p14:tracePt t="17282" x="4737100" y="4552950"/>
          <p14:tracePt t="17299" x="4400550" y="4622800"/>
          <p14:tracePt t="17315" x="4248150" y="4667250"/>
          <p14:tracePt t="17332" x="4171950" y="4692650"/>
          <p14:tracePt t="17349" x="4108450" y="4718050"/>
          <p14:tracePt t="17365" x="4064000" y="4737100"/>
          <p14:tracePt t="17382" x="3981450" y="4787900"/>
          <p14:tracePt t="17399" x="3670300" y="4902200"/>
          <p14:tracePt t="17416" x="3486150" y="4940300"/>
          <p14:tracePt t="17432" x="3327400" y="4959350"/>
          <p14:tracePt t="17448" x="3175000" y="4997450"/>
          <p14:tracePt t="17465" x="3048000" y="5029200"/>
          <p14:tracePt t="17482" x="2965450" y="5067300"/>
          <p14:tracePt t="17498" x="2844800" y="5111750"/>
          <p14:tracePt t="17515" x="2705100" y="5149850"/>
          <p14:tracePt t="17532" x="2495550" y="5213350"/>
          <p14:tracePt t="17549" x="2266950" y="5302250"/>
          <p14:tracePt t="17565" x="2114550" y="5372100"/>
          <p14:tracePt t="17584" x="1974850" y="5416550"/>
          <p14:tracePt t="17599" x="1936750" y="5416550"/>
          <p14:tracePt t="17616" x="1879600" y="5416550"/>
          <p14:tracePt t="17632" x="1822450" y="5416550"/>
          <p14:tracePt t="17648" x="1790700" y="5403850"/>
          <p14:tracePt t="17688" x="1784350" y="5403850"/>
          <p14:tracePt t="17698" x="1778000" y="5403850"/>
          <p14:tracePt t="17715" x="1758950" y="5410200"/>
          <p14:tracePt t="17732" x="1714500" y="5422900"/>
          <p14:tracePt t="17749" x="1670050" y="5441950"/>
          <p14:tracePt t="17765" x="1644650" y="5454650"/>
          <p14:tracePt t="17783" x="1593850" y="5480050"/>
          <p14:tracePt t="17816" x="1587500" y="5486400"/>
          <p14:tracePt t="17904" x="1587500" y="5492750"/>
          <p14:tracePt t="17928" x="1593850" y="5492750"/>
          <p14:tracePt t="18143" x="1600200" y="5492750"/>
          <p14:tracePt t="18152" x="1619250" y="5492750"/>
          <p14:tracePt t="18165" x="1651000" y="5492750"/>
          <p14:tracePt t="18182" x="1758950" y="5492750"/>
          <p14:tracePt t="18185" x="1790700" y="5492750"/>
          <p14:tracePt t="18200" x="1873250" y="5492750"/>
          <p14:tracePt t="18216" x="1943100" y="5492750"/>
          <p14:tracePt t="18232" x="1993900" y="5492750"/>
          <p14:tracePt t="18249" x="2127250" y="5537200"/>
          <p14:tracePt t="18265" x="2241550" y="5562600"/>
          <p14:tracePt t="18282" x="2343150" y="5594350"/>
          <p14:tracePt t="18298" x="2419350" y="5594350"/>
          <p14:tracePt t="18315" x="2451100" y="5594350"/>
          <p14:tracePt t="18332" x="2470150" y="5594350"/>
          <p14:tracePt t="18349" x="2489200" y="5594350"/>
          <p14:tracePt t="18365" x="2540000" y="5594350"/>
          <p14:tracePt t="18382" x="2603500" y="5594350"/>
          <p14:tracePt t="18400" x="2743200" y="5581650"/>
          <p14:tracePt t="18416" x="2800350" y="5575300"/>
          <p14:tracePt t="18432" x="2832100" y="5568950"/>
          <p14:tracePt t="18449" x="2876550" y="5568950"/>
          <p14:tracePt t="18465" x="2959100" y="5562600"/>
          <p14:tracePt t="18482" x="3086100" y="5562600"/>
          <p14:tracePt t="18499" x="3213100" y="5562600"/>
          <p14:tracePt t="18515" x="3321050" y="5562600"/>
          <p14:tracePt t="18532" x="3460750" y="5543550"/>
          <p14:tracePt t="18549" x="3581400" y="5537200"/>
          <p14:tracePt t="18565" x="3740150" y="5518150"/>
          <p14:tracePt t="18582" x="3873500" y="5492750"/>
          <p14:tracePt t="18600" x="4095750" y="5486400"/>
          <p14:tracePt t="18616" x="4222750" y="5486400"/>
          <p14:tracePt t="18632" x="4330700" y="5486400"/>
          <p14:tracePt t="18649" x="4406900" y="5480050"/>
          <p14:tracePt t="18665" x="4445000" y="5480050"/>
          <p14:tracePt t="18682" x="4495800" y="5480050"/>
          <p14:tracePt t="18699" x="4565650" y="5480050"/>
          <p14:tracePt t="18715" x="4641850" y="5480050"/>
          <p14:tracePt t="18732" x="4749800" y="5480050"/>
          <p14:tracePt t="18749" x="4813300" y="5480050"/>
          <p14:tracePt t="18765" x="4883150" y="5480050"/>
          <p14:tracePt t="18782" x="4946650" y="5480050"/>
          <p14:tracePt t="18800" x="5054600" y="5480050"/>
          <p14:tracePt t="18816" x="5149850" y="5480050"/>
          <p14:tracePt t="18832" x="5207000" y="5480050"/>
          <p14:tracePt t="18849" x="5251450" y="5480050"/>
          <p14:tracePt t="18865" x="5295900" y="5480050"/>
          <p14:tracePt t="18882" x="5372100" y="5480050"/>
          <p14:tracePt t="18899" x="5435600" y="5480050"/>
          <p14:tracePt t="18915" x="5511800" y="5480050"/>
          <p14:tracePt t="18932" x="5600700" y="5480050"/>
          <p14:tracePt t="18949" x="5676900" y="5480050"/>
          <p14:tracePt t="18966" x="5734050" y="5480050"/>
          <p14:tracePt t="18982" x="5778500" y="5480050"/>
          <p14:tracePt t="18999" x="5797550" y="5480050"/>
          <p14:tracePt t="19017" x="5848350" y="5480050"/>
          <p14:tracePt t="19032" x="5911850" y="5480050"/>
          <p14:tracePt t="19049" x="6000750" y="5480050"/>
          <p14:tracePt t="19065" x="6083300" y="5480050"/>
          <p14:tracePt t="19082" x="6172200" y="5480050"/>
          <p14:tracePt t="19099" x="6197600" y="5480050"/>
          <p14:tracePt t="19116" x="6223000" y="5480050"/>
          <p14:tracePt t="19132" x="6254750" y="5480050"/>
          <p14:tracePt t="19149" x="6311900" y="5480050"/>
          <p14:tracePt t="19166" x="6356350" y="5480050"/>
          <p14:tracePt t="19182" x="6407150" y="5480050"/>
          <p14:tracePt t="19199" x="6413500" y="5480050"/>
          <p14:tracePt t="19225" x="6419850" y="5480050"/>
          <p14:tracePt t="19233" x="6419850" y="5486400"/>
          <p14:tracePt t="19249" x="6438900" y="5486400"/>
          <p14:tracePt t="19266" x="6457950" y="5486400"/>
          <p14:tracePt t="19282" x="6464300" y="5486400"/>
          <p14:tracePt t="19344" x="6477000" y="5486400"/>
          <p14:tracePt t="19753" x="6470650" y="5486400"/>
          <p14:tracePt t="19761" x="6457950" y="5486400"/>
          <p14:tracePt t="19769" x="6438900" y="5486400"/>
          <p14:tracePt t="19782" x="6426200" y="5486400"/>
          <p14:tracePt t="19799" x="6356350" y="5486400"/>
          <p14:tracePt t="19816" x="6108700" y="5486400"/>
          <p14:tracePt t="19833" x="5848350" y="5486400"/>
          <p14:tracePt t="19849" x="5289550" y="5422900"/>
          <p14:tracePt t="19865" x="4768850" y="5429250"/>
          <p14:tracePt t="19882" x="4368800" y="5441950"/>
          <p14:tracePt t="19899" x="4114800" y="5378450"/>
          <p14:tracePt t="19916" x="3835400" y="5270500"/>
          <p14:tracePt t="19932" x="3505200" y="5092700"/>
          <p14:tracePt t="19949" x="2971800" y="4870450"/>
          <p14:tracePt t="19966" x="2451100" y="4787900"/>
          <p14:tracePt t="19982" x="2286000" y="4724400"/>
          <p14:tracePt t="19999" x="2222500" y="4667250"/>
          <p14:tracePt t="20017" x="2133600" y="4572000"/>
          <p14:tracePt t="20033" x="2051050" y="4476750"/>
          <p14:tracePt t="20049" x="1943100" y="4343400"/>
          <p14:tracePt t="20065" x="1835150" y="4267200"/>
          <p14:tracePt t="20082" x="1758950" y="4197350"/>
          <p14:tracePt t="20099" x="1727200" y="4159250"/>
          <p14:tracePt t="20116" x="1714500" y="4146550"/>
          <p14:tracePt t="20132" x="1714500" y="4140200"/>
          <p14:tracePt t="20149" x="1701800" y="4121150"/>
          <p14:tracePt t="20166" x="1638300" y="4044950"/>
          <p14:tracePt t="20182" x="1543050" y="3943350"/>
          <p14:tracePt t="20186" x="1511300" y="3905250"/>
          <p14:tracePt t="20199" x="1466850" y="3860800"/>
          <p14:tracePt t="20217" x="1422400" y="3752850"/>
          <p14:tracePt t="20233" x="1416050" y="3721100"/>
          <p14:tracePt t="20249" x="1416050" y="3714750"/>
          <p14:tracePt t="20314" x="1416050" y="3708400"/>
          <p14:tracePt t="20329" x="1422400" y="3702050"/>
          <p14:tracePt t="20337" x="1428750" y="3702050"/>
          <p14:tracePt t="20349" x="1454150" y="3702050"/>
          <p14:tracePt t="20366" x="1524000" y="3702050"/>
          <p14:tracePt t="20382" x="1670050" y="3746500"/>
          <p14:tracePt t="20399" x="1835150" y="3816350"/>
          <p14:tracePt t="20417" x="2032000" y="3937000"/>
          <p14:tracePt t="20433" x="2114550" y="3975100"/>
          <p14:tracePt t="20449" x="2203450" y="4013200"/>
          <p14:tracePt t="20466" x="2298700" y="4051300"/>
          <p14:tracePt t="20482" x="2400300" y="4083050"/>
          <p14:tracePt t="20499" x="2501900" y="4114800"/>
          <p14:tracePt t="20516" x="2609850" y="4146550"/>
          <p14:tracePt t="20532" x="2711450" y="4165600"/>
          <p14:tracePt t="20549" x="2863850" y="4203700"/>
          <p14:tracePt t="20566" x="3003550" y="4229100"/>
          <p14:tracePt t="20582" x="3143250" y="4235450"/>
          <p14:tracePt t="20600" x="3346450" y="4235450"/>
          <p14:tracePt t="20617" x="3422650" y="4235450"/>
          <p14:tracePt t="20633" x="3498850" y="4235450"/>
          <p14:tracePt t="20649" x="3556000" y="4235450"/>
          <p14:tracePt t="20666" x="3619500" y="4235450"/>
          <p14:tracePt t="20682" x="3695700" y="4235450"/>
          <p14:tracePt t="20699" x="3778250" y="4203700"/>
          <p14:tracePt t="20716" x="3848100" y="4159250"/>
          <p14:tracePt t="20733" x="3962400" y="4089400"/>
          <p14:tracePt t="20749" x="4038600" y="4038600"/>
          <p14:tracePt t="20766" x="4102100" y="4006850"/>
          <p14:tracePt t="20782" x="4197350" y="3949700"/>
          <p14:tracePt t="20799" x="4241800" y="3937000"/>
          <p14:tracePt t="20817" x="4305300" y="3930650"/>
          <p14:tracePt t="20833" x="4349750" y="3917950"/>
          <p14:tracePt t="20849" x="4406900" y="3911600"/>
          <p14:tracePt t="20866" x="4476750" y="3905250"/>
          <p14:tracePt t="20882" x="4559300" y="3886200"/>
          <p14:tracePt t="20899" x="4635500" y="3873500"/>
          <p14:tracePt t="20916" x="4724400" y="3867150"/>
          <p14:tracePt t="20932" x="4800600" y="3860800"/>
          <p14:tracePt t="20949" x="4895850" y="3860800"/>
          <p14:tracePt t="20966" x="4972050" y="3860800"/>
          <p14:tracePt t="20982" x="5060950" y="3886200"/>
          <p14:tracePt t="20999" x="5143500" y="3924300"/>
          <p14:tracePt t="21017" x="5232400" y="3962400"/>
          <p14:tracePt t="21033" x="5276850" y="3981450"/>
          <p14:tracePt t="21049" x="5327650" y="4000500"/>
          <p14:tracePt t="21066" x="5397500" y="4032250"/>
          <p14:tracePt t="21082" x="5461000" y="4057650"/>
          <p14:tracePt t="21099" x="5568950" y="4070350"/>
          <p14:tracePt t="21116" x="5638800" y="4089400"/>
          <p14:tracePt t="21132" x="5708650" y="4095750"/>
          <p14:tracePt t="21149" x="5740400" y="4108450"/>
          <p14:tracePt t="21166" x="5791200" y="4121150"/>
          <p14:tracePt t="21182" x="5867400" y="4127500"/>
          <p14:tracePt t="21186" x="5924550" y="4127500"/>
          <p14:tracePt t="21199" x="5943600" y="4127500"/>
          <p14:tracePt t="21217" x="6026150" y="4127500"/>
          <p14:tracePt t="21233" x="6051550" y="4127500"/>
          <p14:tracePt t="21249" x="6064250" y="4127500"/>
          <p14:tracePt t="21329" x="6076950" y="4127500"/>
          <p14:tracePt t="21354" x="6083300" y="4127500"/>
          <p14:tracePt t="21370" x="6089650" y="4127500"/>
          <p14:tracePt t="21378" x="6096000" y="4133850"/>
          <p14:tracePt t="21401" x="6102350" y="4133850"/>
          <p14:tracePt t="21482" x="6102350" y="4127500"/>
          <p14:tracePt t="21506" x="6083300" y="4121150"/>
          <p14:tracePt t="21522" x="6076950" y="4121150"/>
          <p14:tracePt t="21529" x="6057900" y="4114800"/>
          <p14:tracePt t="21537" x="6051550" y="4108450"/>
          <p14:tracePt t="21549" x="6045200" y="4102100"/>
          <p14:tracePt t="21569" x="6038850" y="4102100"/>
          <p14:tracePt t="21582" x="6032500" y="4102100"/>
          <p14:tracePt t="21599" x="6019800" y="4095750"/>
          <p14:tracePt t="21616" x="6007100" y="4089400"/>
          <p14:tracePt t="21633" x="5975350" y="4089400"/>
          <p14:tracePt t="21649" x="5956300" y="4076700"/>
          <p14:tracePt t="21666" x="5943600" y="4070350"/>
          <p14:tracePt t="21682" x="5930900" y="4064000"/>
          <p14:tracePt t="21706" x="5924550" y="4064000"/>
          <p14:tracePt t="21715" x="5924550" y="4057650"/>
          <p14:tracePt t="21745" x="5918200" y="4057650"/>
          <p14:tracePt t="21842" x="5911850" y="4057650"/>
          <p14:tracePt t="22354" x="5975350" y="4057650"/>
          <p14:tracePt t="22363" x="6197600" y="4057650"/>
          <p14:tracePt t="22370" x="6629400" y="4057650"/>
          <p14:tracePt t="22382" x="7143750" y="4057650"/>
          <p14:tracePt t="22400" x="7899400" y="4057650"/>
          <p14:tracePt t="22416" x="8540750" y="39687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69" y="1600199"/>
            <a:ext cx="6937831" cy="457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Releases from Active Duty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2514600"/>
            <a:ext cx="1371600" cy="1752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~ 1500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3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9"/>
    </mc:Choice>
    <mc:Fallback xmlns="">
      <p:transition spd="slow" advTm="3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6259" x="8394700" y="3625850"/>
          <p14:tracePt t="16273" x="7905750" y="3740150"/>
          <p14:tracePt t="16290" x="7429500" y="3873500"/>
          <p14:tracePt t="16307" x="7308850" y="3898900"/>
          <p14:tracePt t="16323" x="7245350" y="3892550"/>
          <p14:tracePt t="16339" x="7124700" y="3860800"/>
          <p14:tracePt t="16356" x="6997700" y="3810000"/>
          <p14:tracePt t="16373" x="6902450" y="3752850"/>
          <p14:tracePt t="16390" x="6838950" y="3695700"/>
          <p14:tracePt t="16406" x="6769100" y="3651250"/>
          <p14:tracePt t="16423" x="6750050" y="3625850"/>
          <p14:tracePt t="16440" x="6743700" y="3606800"/>
          <p14:tracePt t="16456" x="6743700" y="3600450"/>
          <p14:tracePt t="16473" x="6750050" y="3581400"/>
          <p14:tracePt t="16490" x="6889750" y="3556000"/>
          <p14:tracePt t="16507" x="7080250" y="3530600"/>
          <p14:tracePt t="16523" x="7346950" y="3492500"/>
          <p14:tracePt t="16540" x="7588250" y="3454400"/>
          <p14:tracePt t="16557" x="7759700" y="3435350"/>
          <p14:tracePt t="16573" x="7848600" y="3422650"/>
          <p14:tracePt t="16590" x="7886700" y="3422650"/>
          <p14:tracePt t="16606" x="7893050" y="3422650"/>
          <p14:tracePt t="16675" x="7893050" y="3416300"/>
          <p14:tracePt t="16683" x="7893050" y="3403600"/>
          <p14:tracePt t="16692" x="7874000" y="3390900"/>
          <p14:tracePt t="16707" x="7848600" y="3365500"/>
          <p14:tracePt t="16723" x="7835900" y="3327400"/>
          <p14:tracePt t="16740" x="7829550" y="3282950"/>
          <p14:tracePt t="16757" x="7823200" y="3238500"/>
          <p14:tracePt t="16773" x="7823200" y="3206750"/>
          <p14:tracePt t="16790" x="7823200" y="3162300"/>
          <p14:tracePt t="16807" x="7823200" y="3136900"/>
          <p14:tracePt t="16823" x="7835900" y="3098800"/>
          <p14:tracePt t="16840" x="7861300" y="3054350"/>
          <p14:tracePt t="16857" x="7880350" y="3022600"/>
          <p14:tracePt t="16873" x="7905750" y="2978150"/>
          <p14:tracePt t="16890" x="7912100" y="2940050"/>
          <p14:tracePt t="16907" x="7950200" y="2857500"/>
          <p14:tracePt t="16923" x="7988300" y="2806700"/>
          <p14:tracePt t="16940" x="8013700" y="2774950"/>
          <p14:tracePt t="16956" x="8026400" y="2755900"/>
          <p14:tracePt t="16973" x="8039100" y="2749550"/>
          <p14:tracePt t="16990" x="8045450" y="2743200"/>
          <p14:tracePt t="17007" x="8051800" y="2730500"/>
          <p14:tracePt t="17023" x="8070850" y="2711450"/>
          <p14:tracePt t="17040" x="8077200" y="2705100"/>
          <p14:tracePt t="17073" x="8083550" y="2692400"/>
          <p14:tracePt t="17090" x="8089900" y="2667000"/>
          <p14:tracePt t="17107" x="8096250" y="2660650"/>
          <p14:tracePt t="17123" x="8096250" y="2654300"/>
          <p14:tracePt t="17164" x="8096250" y="2647950"/>
          <p14:tracePt t="17212" x="8102600" y="2635250"/>
          <p14:tracePt t="17948" x="8096250" y="2635250"/>
          <p14:tracePt t="17956" x="8089900" y="2635250"/>
          <p14:tracePt t="17973" x="8089900" y="2641600"/>
          <p14:tracePt t="17990" x="8089900" y="2654300"/>
          <p14:tracePt t="18007" x="8089900" y="2660650"/>
          <p14:tracePt t="18023" x="8089900" y="2667000"/>
          <p14:tracePt t="18040" x="8089900" y="2679700"/>
          <p14:tracePt t="18057" x="8089900" y="2686050"/>
          <p14:tracePt t="18073" x="8089900" y="2692400"/>
          <p14:tracePt t="18092" x="8089900" y="2698750"/>
          <p14:tracePt t="18116" x="8089900" y="2705100"/>
          <p14:tracePt t="18133" x="8089900" y="2711450"/>
          <p14:tracePt t="18147" x="8089900" y="2724150"/>
          <p14:tracePt t="18157" x="8089900" y="2730500"/>
          <p14:tracePt t="18174" x="8089900" y="2755900"/>
          <p14:tracePt t="18190" x="8089900" y="2774950"/>
          <p14:tracePt t="18207" x="8096250" y="2806700"/>
          <p14:tracePt t="18223" x="8115300" y="2844800"/>
          <p14:tracePt t="18240" x="8128000" y="2876550"/>
          <p14:tracePt t="18257" x="8128000" y="2895600"/>
          <p14:tracePt t="18274" x="8128000" y="2908300"/>
          <p14:tracePt t="18290" x="8134350" y="2914650"/>
          <p14:tracePt t="18308" x="8134350" y="2927350"/>
          <p14:tracePt t="18324" x="8134350" y="2946400"/>
          <p14:tracePt t="18340" x="8140700" y="2984500"/>
          <p14:tracePt t="18357" x="8153400" y="3003550"/>
          <p14:tracePt t="18373" x="8153400" y="3022600"/>
          <p14:tracePt t="18390" x="8153400" y="3035300"/>
          <p14:tracePt t="18407" x="8153400" y="3054350"/>
          <p14:tracePt t="18423" x="8153400" y="3092450"/>
          <p14:tracePt t="18440" x="8153400" y="3136900"/>
          <p14:tracePt t="18457" x="8159750" y="3181350"/>
          <p14:tracePt t="18474" x="8166100" y="3232150"/>
          <p14:tracePt t="18490" x="8172450" y="3295650"/>
          <p14:tracePt t="18508" x="8191500" y="3371850"/>
          <p14:tracePt t="18524" x="8191500" y="3416300"/>
          <p14:tracePt t="18540" x="8197850" y="3448050"/>
          <p14:tracePt t="18557" x="8197850" y="3486150"/>
          <p14:tracePt t="18573" x="8197850" y="3505200"/>
          <p14:tracePt t="18590" x="8197850" y="3524250"/>
          <p14:tracePt t="18607" x="8197850" y="3536950"/>
          <p14:tracePt t="18623" x="8197850" y="3562350"/>
          <p14:tracePt t="18640" x="8197850" y="3587750"/>
          <p14:tracePt t="18657" x="8197850" y="3632200"/>
          <p14:tracePt t="18673" x="8197850" y="3657600"/>
          <p14:tracePt t="18690" x="8197850" y="3689350"/>
          <p14:tracePt t="18706" x="8197850" y="3721100"/>
          <p14:tracePt t="18724" x="8191500" y="3752850"/>
          <p14:tracePt t="18740" x="8191500" y="3771900"/>
          <p14:tracePt t="18757" x="8185150" y="3790950"/>
          <p14:tracePt t="18773" x="8185150" y="3797300"/>
          <p14:tracePt t="18790" x="8185150" y="3816350"/>
          <p14:tracePt t="18806" x="8185150" y="3822700"/>
          <p14:tracePt t="18988" x="8185150" y="3854450"/>
          <p14:tracePt t="18996" x="8185150" y="3917950"/>
          <p14:tracePt t="19006" x="8185150" y="4000500"/>
          <p14:tracePt t="19023" x="8185150" y="4222750"/>
          <p14:tracePt t="19040" x="8140700" y="4546600"/>
          <p14:tracePt t="19057" x="7943850" y="4851400"/>
          <p14:tracePt t="19073" x="7683500" y="5086350"/>
          <p14:tracePt t="19090" x="7327900" y="5353050"/>
          <p14:tracePt t="19107" x="7321550" y="5353050"/>
          <p14:tracePt t="19237" x="7308850" y="5353050"/>
          <p14:tracePt t="19245" x="7188200" y="5340350"/>
          <p14:tracePt t="19257" x="7004050" y="5308600"/>
          <p14:tracePt t="19274" x="6769100" y="5264150"/>
          <p14:tracePt t="19290" x="6648450" y="5232400"/>
          <p14:tracePt t="19307" x="6578600" y="5219700"/>
          <p14:tracePt t="19324" x="6432550" y="5181600"/>
          <p14:tracePt t="19340" x="6248400" y="5149850"/>
          <p14:tracePt t="19357" x="5994400" y="5149850"/>
          <p14:tracePt t="19373" x="5645150" y="5149850"/>
          <p14:tracePt t="19390" x="5416550" y="5124450"/>
          <p14:tracePt t="19407" x="5226050" y="5105400"/>
          <p14:tracePt t="19423" x="5073650" y="5080000"/>
          <p14:tracePt t="19440" x="4914900" y="5060950"/>
          <p14:tracePt t="19457" x="4730750" y="5029200"/>
          <p14:tracePt t="19473" x="4521200" y="4991100"/>
          <p14:tracePt t="19490" x="4337050" y="4972050"/>
          <p14:tracePt t="19507" x="4146550" y="4972050"/>
          <p14:tracePt t="19524" x="3727450" y="5022850"/>
          <p14:tracePt t="19540" x="3422650" y="5111750"/>
          <p14:tracePt t="19557" x="3289300" y="5149850"/>
          <p14:tracePt t="19573" x="3219450" y="5162550"/>
          <p14:tracePt t="19590" x="3181350" y="5162550"/>
          <p14:tracePt t="19607" x="3149600" y="5175250"/>
          <p14:tracePt t="19623" x="3105150" y="5175250"/>
          <p14:tracePt t="19640" x="3067050" y="5175250"/>
          <p14:tracePt t="19657" x="3016250" y="5175250"/>
          <p14:tracePt t="19674" x="2927350" y="5181600"/>
          <p14:tracePt t="19690" x="2806700" y="5232400"/>
          <p14:tracePt t="19707" x="2635250" y="5314950"/>
          <p14:tracePt t="19724" x="2381250" y="5435600"/>
          <p14:tracePt t="19740" x="2305050" y="5461000"/>
          <p14:tracePt t="19757" x="2254250" y="5505450"/>
          <p14:tracePt t="19773" x="2222500" y="5518150"/>
          <p14:tracePt t="19885" x="2228850" y="5537200"/>
          <p14:tracePt t="19893" x="2235200" y="5549900"/>
          <p14:tracePt t="19907" x="2273300" y="5568950"/>
          <p14:tracePt t="19924" x="2432050" y="5619750"/>
          <p14:tracePt t="19941" x="2546350" y="5619750"/>
          <p14:tracePt t="19957" x="2654300" y="5619750"/>
          <p14:tracePt t="19973" x="2730500" y="5619750"/>
          <p14:tracePt t="19990" x="2813050" y="5619750"/>
          <p14:tracePt t="20007" x="2921000" y="5619750"/>
          <p14:tracePt t="20023" x="3098800" y="5619750"/>
          <p14:tracePt t="20040" x="3270250" y="5619750"/>
          <p14:tracePt t="20057" x="3435350" y="5619750"/>
          <p14:tracePt t="20073" x="3594100" y="5619750"/>
          <p14:tracePt t="20090" x="3702050" y="5619750"/>
          <p14:tracePt t="20107" x="3810000" y="5619750"/>
          <p14:tracePt t="20124" x="3937000" y="5619750"/>
          <p14:tracePt t="20141" x="4064000" y="5619750"/>
          <p14:tracePt t="20157" x="4203700" y="5619750"/>
          <p14:tracePt t="20173" x="4330700" y="5619750"/>
          <p14:tracePt t="20190" x="4451350" y="5619750"/>
          <p14:tracePt t="20207" x="4527550" y="5619750"/>
          <p14:tracePt t="20223" x="4622800" y="5619750"/>
          <p14:tracePt t="20240" x="4749800" y="5619750"/>
          <p14:tracePt t="20257" x="4946650" y="5619750"/>
          <p14:tracePt t="20274" x="5149850" y="5619750"/>
          <p14:tracePt t="20290" x="5340350" y="5619750"/>
          <p14:tracePt t="20307" x="5518150" y="5619750"/>
          <p14:tracePt t="20324" x="5778500" y="5619750"/>
          <p14:tracePt t="20341" x="5930900" y="5607050"/>
          <p14:tracePt t="20357" x="6026150" y="5600700"/>
          <p14:tracePt t="20373" x="6115050" y="5600700"/>
          <p14:tracePt t="20390" x="6165850" y="5600700"/>
          <p14:tracePt t="20407" x="6203950" y="5600700"/>
          <p14:tracePt t="20424" x="6235700" y="5600700"/>
          <p14:tracePt t="20440" x="6248400" y="5600700"/>
          <p14:tracePt t="20457" x="6261100" y="5600700"/>
          <p14:tracePt t="20474" x="6267450" y="5600700"/>
          <p14:tracePt t="20490" x="6280150" y="5600700"/>
          <p14:tracePt t="20507" x="6286500" y="5600700"/>
          <p14:tracePt t="20524" x="6286500" y="5594350"/>
          <p14:tracePt t="20541" x="6305550" y="5588000"/>
          <p14:tracePt t="20557" x="6318250" y="5575300"/>
          <p14:tracePt t="20590" x="6324600" y="5568950"/>
          <p14:tracePt t="20677" x="6324600" y="5562600"/>
          <p14:tracePt t="20685" x="6330950" y="5562600"/>
          <p14:tracePt t="20693" x="6337300" y="5562600"/>
          <p14:tracePt t="20709" x="6343650" y="5556250"/>
          <p14:tracePt t="20757" x="6350000" y="5556250"/>
          <p14:tracePt t="20765" x="6362700" y="5556250"/>
          <p14:tracePt t="20781" x="6369050" y="5556250"/>
          <p14:tracePt t="20790" x="6375400" y="5556250"/>
          <p14:tracePt t="20807" x="6381750" y="5556250"/>
          <p14:tracePt t="20965" x="6388100" y="5556250"/>
          <p14:tracePt t="21022" x="6400800" y="5556250"/>
          <p14:tracePt t="21038" x="6407150" y="5556250"/>
          <p14:tracePt t="21046" x="6413500" y="5556250"/>
          <p14:tracePt t="21062" x="6419850" y="55562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Average Wage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00200"/>
            <a:ext cx="732901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50"/>
    </mc:Choice>
    <mc:Fallback xmlns="">
      <p:transition spd="slow" advTm="667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0074" x="266700" y="4267200"/>
          <p14:tracePt t="40085" x="381000" y="4305300"/>
          <p14:tracePt t="40102" x="533400" y="4362450"/>
          <p14:tracePt t="40119" x="635000" y="4432300"/>
          <p14:tracePt t="40137" x="781050" y="4527550"/>
          <p14:tracePt t="40153" x="927100" y="4610100"/>
          <p14:tracePt t="40169" x="1085850" y="4686300"/>
          <p14:tracePt t="40186" x="1174750" y="4730750"/>
          <p14:tracePt t="40203" x="1225550" y="4743450"/>
          <p14:tracePt t="40219" x="1244600" y="4743450"/>
          <p14:tracePt t="40236" x="1250950" y="4749800"/>
          <p14:tracePt t="40253" x="1257300" y="4749800"/>
          <p14:tracePt t="40269" x="1295400" y="4762500"/>
          <p14:tracePt t="40286" x="1327150" y="4768850"/>
          <p14:tracePt t="40303" x="1339850" y="4768850"/>
          <p14:tracePt t="40319" x="1346200" y="4775200"/>
          <p14:tracePt t="40370" x="1346200" y="4756150"/>
          <p14:tracePt t="40378" x="1346200" y="4730750"/>
          <p14:tracePt t="40386" x="1346200" y="4705350"/>
          <p14:tracePt t="40403" x="1333500" y="4667250"/>
          <p14:tracePt t="40419" x="1333500" y="4641850"/>
          <p14:tracePt t="40436" x="1333500" y="4597400"/>
          <p14:tracePt t="40453" x="1333500" y="4559300"/>
          <p14:tracePt t="40469" x="1327150" y="4527550"/>
          <p14:tracePt t="40486" x="1327150" y="4489450"/>
          <p14:tracePt t="40503" x="1327150" y="4464050"/>
          <p14:tracePt t="40506" x="1327150" y="4445000"/>
          <p14:tracePt t="40522" x="1327150" y="4419600"/>
          <p14:tracePt t="40537" x="1327150" y="4413250"/>
          <p14:tracePt t="40554" x="1327150" y="4387850"/>
          <p14:tracePt t="40570" x="1320800" y="4368800"/>
          <p14:tracePt t="40586" x="1308100" y="4349750"/>
          <p14:tracePt t="40603" x="1301750" y="4330700"/>
          <p14:tracePt t="40619" x="1301750" y="4318000"/>
          <p14:tracePt t="40636" x="1301750" y="4305300"/>
          <p14:tracePt t="40653" x="1301750" y="4298950"/>
          <p14:tracePt t="40669" x="1301750" y="4292600"/>
          <p14:tracePt t="40686" x="1301750" y="4286250"/>
          <p14:tracePt t="40703" x="1301750" y="4273550"/>
          <p14:tracePt t="40720" x="1301750" y="4248150"/>
          <p14:tracePt t="40736" x="1301750" y="4203700"/>
          <p14:tracePt t="40754" x="1301750" y="4121150"/>
          <p14:tracePt t="40770" x="1301750" y="4095750"/>
          <p14:tracePt t="40786" x="1308100" y="4076700"/>
          <p14:tracePt t="40803" x="1308100" y="4064000"/>
          <p14:tracePt t="40819" x="1308100" y="4057650"/>
          <p14:tracePt t="40994" x="1308100" y="4044950"/>
          <p14:tracePt t="41002" x="1308100" y="4032250"/>
          <p14:tracePt t="41010" x="1308100" y="4019550"/>
          <p14:tracePt t="41019" x="1308100" y="3994150"/>
          <p14:tracePt t="41036" x="1320800" y="3917950"/>
          <p14:tracePt t="41053" x="1339850" y="3829050"/>
          <p14:tracePt t="41070" x="1346200" y="3721100"/>
          <p14:tracePt t="41086" x="1346200" y="3632200"/>
          <p14:tracePt t="41103" x="1346200" y="3594100"/>
          <p14:tracePt t="41120" x="1346200" y="3556000"/>
          <p14:tracePt t="41136" x="1346200" y="3524250"/>
          <p14:tracePt t="41154" x="1339850" y="3473450"/>
          <p14:tracePt t="41170" x="1339850" y="3454400"/>
          <p14:tracePt t="41186" x="1339850" y="3429000"/>
          <p14:tracePt t="41203" x="1339850" y="3416300"/>
          <p14:tracePt t="41219" x="1339850" y="3397250"/>
          <p14:tracePt t="41236" x="1339850" y="3378200"/>
          <p14:tracePt t="41253" x="1339850" y="3365500"/>
          <p14:tracePt t="41270" x="1346200" y="3346450"/>
          <p14:tracePt t="41286" x="1352550" y="3314700"/>
          <p14:tracePt t="41303" x="1352550" y="3295650"/>
          <p14:tracePt t="41320" x="1358900" y="3244850"/>
          <p14:tracePt t="41336" x="1371600" y="3194050"/>
          <p14:tracePt t="41354" x="1377950" y="3143250"/>
          <p14:tracePt t="41370" x="1377950" y="3111500"/>
          <p14:tracePt t="41386" x="1377950" y="3092450"/>
          <p14:tracePt t="41403" x="1377950" y="3079750"/>
          <p14:tracePt t="41419" x="1377950" y="3060700"/>
          <p14:tracePt t="41436" x="1377950" y="3054350"/>
          <p14:tracePt t="41453" x="1384300" y="3041650"/>
          <p14:tracePt t="41470" x="1384300" y="3028950"/>
          <p14:tracePt t="41486" x="1384300" y="3022600"/>
          <p14:tracePt t="41503" x="1384300" y="3016250"/>
          <p14:tracePt t="41520" x="1397000" y="2990850"/>
          <p14:tracePt t="41539" x="1397000" y="2978150"/>
          <p14:tracePt t="41685" x="1397000" y="2990850"/>
          <p14:tracePt t="41691" x="1397000" y="3016250"/>
          <p14:tracePt t="41702" x="1397000" y="3028950"/>
          <p14:tracePt t="41719" x="1397000" y="3073400"/>
          <p14:tracePt t="41736" x="1397000" y="3098800"/>
          <p14:tracePt t="41753" x="1397000" y="3136900"/>
          <p14:tracePt t="41770" x="1397000" y="3187700"/>
          <p14:tracePt t="41788" x="1397000" y="3219450"/>
          <p14:tracePt t="41803" x="1397000" y="3276600"/>
          <p14:tracePt t="41819" x="1397000" y="3321050"/>
          <p14:tracePt t="41836" x="1397000" y="3371850"/>
          <p14:tracePt t="41853" x="1397000" y="3403600"/>
          <p14:tracePt t="41870" x="1397000" y="3454400"/>
          <p14:tracePt t="41886" x="1403350" y="3492500"/>
          <p14:tracePt t="41903" x="1409700" y="3530600"/>
          <p14:tracePt t="41919" x="1409700" y="3575050"/>
          <p14:tracePt t="41936" x="1416050" y="3600450"/>
          <p14:tracePt t="41953" x="1428750" y="3632200"/>
          <p14:tracePt t="41970" x="1435100" y="3683000"/>
          <p14:tracePt t="41986" x="1454150" y="3714750"/>
          <p14:tracePt t="42003" x="1466850" y="3740150"/>
          <p14:tracePt t="42019" x="1479550" y="3778250"/>
          <p14:tracePt t="42036" x="1485900" y="3797300"/>
          <p14:tracePt t="42053" x="1492250" y="3822700"/>
          <p14:tracePt t="42070" x="1498600" y="3854450"/>
          <p14:tracePt t="42086" x="1504950" y="3873500"/>
          <p14:tracePt t="42103" x="1517650" y="3886200"/>
          <p14:tracePt t="42119" x="1517650" y="3911600"/>
          <p14:tracePt t="42136" x="1524000" y="3924300"/>
          <p14:tracePt t="42259" x="1524000" y="3911600"/>
          <p14:tracePt t="42267" x="1524000" y="3905250"/>
          <p14:tracePt t="42275" x="1524000" y="3879850"/>
          <p14:tracePt t="42286" x="1524000" y="3860800"/>
          <p14:tracePt t="42303" x="1504950" y="3829050"/>
          <p14:tracePt t="42320" x="1492250" y="3784600"/>
          <p14:tracePt t="42336" x="1485900" y="3740150"/>
          <p14:tracePt t="42353" x="1479550" y="3708400"/>
          <p14:tracePt t="42370" x="1473200" y="3657600"/>
          <p14:tracePt t="42387" x="1466850" y="3619500"/>
          <p14:tracePt t="42403" x="1466850" y="3600450"/>
          <p14:tracePt t="42419" x="1460500" y="3594100"/>
          <p14:tracePt t="42436" x="1454150" y="3587750"/>
          <p14:tracePt t="42453" x="1454150" y="3581400"/>
          <p14:tracePt t="42470" x="1454150" y="3575050"/>
          <p14:tracePt t="42487" x="1454150" y="3568700"/>
          <p14:tracePt t="42503" x="1454150" y="3549650"/>
          <p14:tracePt t="42523" x="1454150" y="3543300"/>
          <p14:tracePt t="42555" x="1454150" y="3530600"/>
          <p14:tracePt t="42603" x="1454150" y="3524250"/>
          <p14:tracePt t="42627" x="1447800" y="3517900"/>
          <p14:tracePt t="44316" x="1441450" y="3511550"/>
          <p14:tracePt t="44332" x="1435100" y="3511550"/>
          <p14:tracePt t="44348" x="1428750" y="3511550"/>
          <p14:tracePt t="44356" x="1422400" y="3511550"/>
          <p14:tracePt t="44370" x="1409700" y="3511550"/>
          <p14:tracePt t="44387" x="1377950" y="3511550"/>
          <p14:tracePt t="44403" x="1346200" y="3511550"/>
          <p14:tracePt t="44420" x="1289050" y="3511550"/>
          <p14:tracePt t="44436" x="1130300" y="3511550"/>
          <p14:tracePt t="44453" x="971550" y="3511550"/>
          <p14:tracePt t="44470" x="825500" y="3511550"/>
          <p14:tracePt t="44487" x="730250" y="3511550"/>
          <p14:tracePt t="44503" x="679450" y="3511550"/>
          <p14:tracePt t="44520" x="596900" y="3511550"/>
          <p14:tracePt t="44537" x="520700" y="3498850"/>
          <p14:tracePt t="44553" x="463550" y="3498850"/>
          <p14:tracePt t="44570" x="374650" y="3486150"/>
          <p14:tracePt t="44587" x="50800" y="3486150"/>
          <p14:tracePt t="46044" x="12700" y="3695700"/>
          <p14:tracePt t="46052" x="38100" y="3733800"/>
          <p14:tracePt t="46060" x="63500" y="3771900"/>
          <p14:tracePt t="46070" x="82550" y="3803650"/>
          <p14:tracePt t="46087" x="101600" y="3860800"/>
          <p14:tracePt t="46103" x="101600" y="3905250"/>
          <p14:tracePt t="46120" x="101600" y="3917950"/>
          <p14:tracePt t="46137" x="101600" y="3924300"/>
          <p14:tracePt t="46165" x="101600" y="3937000"/>
          <p14:tracePt t="46196" x="101600" y="3943350"/>
          <p14:tracePt t="46205" x="101600" y="3949700"/>
          <p14:tracePt t="46221" x="107950" y="3956050"/>
          <p14:tracePt t="46237" x="107950" y="3975100"/>
          <p14:tracePt t="46253" x="114300" y="4000500"/>
          <p14:tracePt t="46270" x="127000" y="4019550"/>
          <p14:tracePt t="46303" x="133350" y="4025900"/>
          <p14:tracePt t="46349" x="152400" y="4025900"/>
          <p14:tracePt t="46357" x="158750" y="4025900"/>
          <p14:tracePt t="46370" x="190500" y="4025900"/>
          <p14:tracePt t="46387" x="311150" y="4025900"/>
          <p14:tracePt t="46404" x="558800" y="4025900"/>
          <p14:tracePt t="46420" x="711200" y="4025900"/>
          <p14:tracePt t="46437" x="876300" y="4025900"/>
          <p14:tracePt t="46453" x="984250" y="4025900"/>
          <p14:tracePt t="46470" x="1060450" y="4025900"/>
          <p14:tracePt t="46487" x="1117600" y="4025900"/>
          <p14:tracePt t="46503" x="1155700" y="4019550"/>
          <p14:tracePt t="46520" x="1187450" y="4013200"/>
          <p14:tracePt t="46537" x="1212850" y="4006850"/>
          <p14:tracePt t="46553" x="1238250" y="3994150"/>
          <p14:tracePt t="46570" x="1270000" y="3981450"/>
          <p14:tracePt t="46587" x="1289050" y="3975100"/>
          <p14:tracePt t="46604" x="1320800" y="3962400"/>
          <p14:tracePt t="46620" x="1352550" y="3949700"/>
          <p14:tracePt t="46637" x="1397000" y="3930650"/>
          <p14:tracePt t="46653" x="1441450" y="3905250"/>
          <p14:tracePt t="46670" x="1479550" y="3886200"/>
          <p14:tracePt t="46687" x="1517650" y="3860800"/>
          <p14:tracePt t="46703" x="1536700" y="3848100"/>
          <p14:tracePt t="46720" x="1568450" y="3829050"/>
          <p14:tracePt t="46737" x="1587500" y="3803650"/>
          <p14:tracePt t="46753" x="1625600" y="3771900"/>
          <p14:tracePt t="46770" x="1689100" y="3733800"/>
          <p14:tracePt t="46787" x="1771650" y="3676650"/>
          <p14:tracePt t="46805" x="1822450" y="3651250"/>
          <p14:tracePt t="46837" x="1828800" y="3644900"/>
          <p14:tracePt t="46901" x="1841500" y="3644900"/>
          <p14:tracePt t="46941" x="1847850" y="3644900"/>
          <p14:tracePt t="46948" x="1854200" y="3644900"/>
          <p14:tracePt t="46973" x="1860550" y="3644900"/>
          <p14:tracePt t="46981" x="1866900" y="3644900"/>
          <p14:tracePt t="46989" x="1879600" y="3638550"/>
          <p14:tracePt t="47005" x="1885950" y="3638550"/>
          <p14:tracePt t="47021" x="1917700" y="3638550"/>
          <p14:tracePt t="47037" x="1943100" y="3625850"/>
          <p14:tracePt t="47053" x="1955800" y="3625850"/>
          <p14:tracePt t="47070" x="1981200" y="3625850"/>
          <p14:tracePt t="47087" x="2000250" y="3625850"/>
          <p14:tracePt t="47103" x="2051050" y="3625850"/>
          <p14:tracePt t="47120" x="2082800" y="3625850"/>
          <p14:tracePt t="47137" x="2095500" y="3625850"/>
          <p14:tracePt t="47154" x="2114550" y="3625850"/>
          <p14:tracePt t="47170" x="2139950" y="3625850"/>
          <p14:tracePt t="47187" x="2152650" y="3619500"/>
          <p14:tracePt t="47205" x="2190750" y="3619500"/>
          <p14:tracePt t="47221" x="2247900" y="3619500"/>
          <p14:tracePt t="47237" x="2305050" y="3619500"/>
          <p14:tracePt t="47253" x="2336800" y="3619500"/>
          <p14:tracePt t="47270" x="2362200" y="3613150"/>
          <p14:tracePt t="47287" x="2374900" y="3613150"/>
          <p14:tracePt t="47303" x="2393950" y="3606800"/>
          <p14:tracePt t="47320" x="2413000" y="3606800"/>
          <p14:tracePt t="47337" x="2444750" y="3606800"/>
          <p14:tracePt t="47353" x="2470150" y="3600450"/>
          <p14:tracePt t="47370" x="2514600" y="3587750"/>
          <p14:tracePt t="47387" x="2552700" y="3562350"/>
          <p14:tracePt t="47404" x="2565400" y="3556000"/>
          <p14:tracePt t="47421" x="2571750" y="3549650"/>
          <p14:tracePt t="47437" x="2597150" y="3549650"/>
          <p14:tracePt t="47453" x="2622550" y="3536950"/>
          <p14:tracePt t="47470" x="2647950" y="3530600"/>
          <p14:tracePt t="47487" x="2660650" y="3530600"/>
          <p14:tracePt t="47504" x="2667000" y="3524250"/>
          <p14:tracePt t="47537" x="2679700" y="3517900"/>
          <p14:tracePt t="47553" x="2698750" y="3511550"/>
          <p14:tracePt t="47570" x="2711450" y="3511550"/>
          <p14:tracePt t="47587" x="2736850" y="3505200"/>
          <p14:tracePt t="47605" x="2774950" y="3479800"/>
          <p14:tracePt t="47621" x="2781300" y="3473450"/>
          <p14:tracePt t="47637" x="2794000" y="3460750"/>
          <p14:tracePt t="47653" x="2806700" y="3460750"/>
          <p14:tracePt t="47670" x="2825750" y="3454400"/>
          <p14:tracePt t="47687" x="2857500" y="3435350"/>
          <p14:tracePt t="47703" x="2908300" y="3435350"/>
          <p14:tracePt t="47720" x="2952750" y="3429000"/>
          <p14:tracePt t="47737" x="3003550" y="3429000"/>
          <p14:tracePt t="47753" x="3060700" y="3422650"/>
          <p14:tracePt t="47770" x="3098800" y="3416300"/>
          <p14:tracePt t="47787" x="3143250" y="3397250"/>
          <p14:tracePt t="47805" x="3181350" y="3384550"/>
          <p14:tracePt t="47821" x="3213100" y="3384550"/>
          <p14:tracePt t="47837" x="3225800" y="3371850"/>
          <p14:tracePt t="47853" x="3257550" y="3359150"/>
          <p14:tracePt t="47870" x="3282950" y="3352800"/>
          <p14:tracePt t="47887" x="3295650" y="3346450"/>
          <p14:tracePt t="47903" x="3321050" y="3340100"/>
          <p14:tracePt t="47920" x="3352800" y="3333750"/>
          <p14:tracePt t="47937" x="3397250" y="3321050"/>
          <p14:tracePt t="47954" x="3467100" y="3314700"/>
          <p14:tracePt t="47970" x="3556000" y="3282950"/>
          <p14:tracePt t="47987" x="3606800" y="3270250"/>
          <p14:tracePt t="48004" x="3676650" y="3263900"/>
          <p14:tracePt t="48021" x="3797300" y="3244850"/>
          <p14:tracePt t="48037" x="3937000" y="3225800"/>
          <p14:tracePt t="48053" x="4076700" y="3213100"/>
          <p14:tracePt t="48070" x="4210050" y="3187700"/>
          <p14:tracePt t="48087" x="4305300" y="3168650"/>
          <p14:tracePt t="48104" x="4425950" y="3155950"/>
          <p14:tracePt t="48120" x="4559300" y="3117850"/>
          <p14:tracePt t="48137" x="4635500" y="3105150"/>
          <p14:tracePt t="48153" x="4705350" y="3079750"/>
          <p14:tracePt t="48170" x="4768850" y="3054350"/>
          <p14:tracePt t="48187" x="4794250" y="3054350"/>
          <p14:tracePt t="48204" x="4832350" y="3041650"/>
          <p14:tracePt t="48221" x="4883150" y="3016250"/>
          <p14:tracePt t="48237" x="4921250" y="2984500"/>
          <p14:tracePt t="48253" x="4946650" y="2971800"/>
          <p14:tracePt t="48270" x="4972050" y="2952750"/>
          <p14:tracePt t="48287" x="4997450" y="2933700"/>
          <p14:tracePt t="48304" x="5029200" y="2921000"/>
          <p14:tracePt t="48320" x="5073650" y="2895600"/>
          <p14:tracePt t="48337" x="5130800" y="2870200"/>
          <p14:tracePt t="48354" x="5213350" y="2832100"/>
          <p14:tracePt t="48370" x="5308600" y="2794000"/>
          <p14:tracePt t="48387" x="5359400" y="2781300"/>
          <p14:tracePt t="48404" x="5429250" y="2749550"/>
          <p14:tracePt t="48421" x="5556250" y="2705100"/>
          <p14:tracePt t="48437" x="5607050" y="2673350"/>
          <p14:tracePt t="48453" x="5638800" y="2654300"/>
          <p14:tracePt t="48470" x="5651500" y="2641600"/>
          <p14:tracePt t="48487" x="5670550" y="2628900"/>
          <p14:tracePt t="48504" x="5695950" y="2590800"/>
          <p14:tracePt t="48520" x="5746750" y="2559050"/>
          <p14:tracePt t="48537" x="5772150" y="2527300"/>
          <p14:tracePt t="48554" x="5803900" y="2501900"/>
          <p14:tracePt t="48570" x="5842000" y="2489200"/>
          <p14:tracePt t="48587" x="5867400" y="2457450"/>
          <p14:tracePt t="48604" x="5892800" y="2451100"/>
          <p14:tracePt t="48621" x="5924550" y="2425700"/>
          <p14:tracePt t="48637" x="5937250" y="2419350"/>
          <p14:tracePt t="48654" x="5949950" y="2419350"/>
          <p14:tracePt t="48687" x="5962650" y="2406650"/>
          <p14:tracePt t="48703" x="5975350" y="2400300"/>
          <p14:tracePt t="48720" x="5975350" y="2393950"/>
          <p14:tracePt t="48753" x="6000750" y="2381250"/>
          <p14:tracePt t="48787" x="6000750" y="2374900"/>
          <p14:tracePt t="48804" x="6007100" y="2374900"/>
          <p14:tracePt t="48822" x="6013450" y="2362200"/>
          <p14:tracePt t="48837" x="6019800" y="2362200"/>
          <p14:tracePt t="48854" x="6026150" y="2355850"/>
          <p14:tracePt t="48887" x="6032500" y="2349500"/>
          <p14:tracePt t="48910" x="6038850" y="2343150"/>
          <p14:tracePt t="48942" x="6051550" y="2336800"/>
          <p14:tracePt t="51935" x="6007100" y="2343150"/>
          <p14:tracePt t="51943" x="5778500" y="2374900"/>
          <p14:tracePt t="51954" x="5416550" y="2451100"/>
          <p14:tracePt t="51971" x="4851400" y="2628900"/>
          <p14:tracePt t="51987" x="4692650" y="2768600"/>
          <p14:tracePt t="52004" x="4616450" y="2908300"/>
          <p14:tracePt t="52021" x="4565650" y="3041650"/>
          <p14:tracePt t="52037" x="4533900" y="3105150"/>
          <p14:tracePt t="52054" x="4495800" y="3155950"/>
          <p14:tracePt t="52071" x="4489450" y="3168650"/>
          <p14:tracePt t="52087" x="4476750" y="3181350"/>
          <p14:tracePt t="52104" x="4457700" y="3200400"/>
          <p14:tracePt t="52120" x="4419600" y="3225800"/>
          <p14:tracePt t="52137" x="4337050" y="3263900"/>
          <p14:tracePt t="52154" x="4203700" y="3321050"/>
          <p14:tracePt t="52171" x="4121150" y="3359150"/>
          <p14:tracePt t="52187" x="4108450" y="3365500"/>
          <p14:tracePt t="52204" x="4102100" y="3371850"/>
          <p14:tracePt t="52221" x="4095750" y="3378200"/>
          <p14:tracePt t="52237" x="4070350" y="3403600"/>
          <p14:tracePt t="52254" x="4025900" y="3435350"/>
          <p14:tracePt t="52271" x="3930650" y="3505200"/>
          <p14:tracePt t="52287" x="3790950" y="3568700"/>
          <p14:tracePt t="52304" x="3625850" y="3683000"/>
          <p14:tracePt t="52321" x="3517900" y="3759200"/>
          <p14:tracePt t="52337" x="3473450" y="3797300"/>
          <p14:tracePt t="52354" x="3429000" y="3835400"/>
          <p14:tracePt t="52371" x="3371850" y="3848100"/>
          <p14:tracePt t="52387" x="3225800" y="3873500"/>
          <p14:tracePt t="52404" x="2895600" y="3968750"/>
          <p14:tracePt t="52421" x="2413000" y="4114800"/>
          <p14:tracePt t="52437" x="1784350" y="4318000"/>
          <p14:tracePt t="52455" x="1308100" y="4540250"/>
          <p14:tracePt t="52471" x="1270000" y="4559300"/>
          <p14:tracePt t="52487" x="1250950" y="4559300"/>
          <p14:tracePt t="52504" x="1225550" y="4559300"/>
          <p14:tracePt t="52520" x="1200150" y="4546600"/>
          <p14:tracePt t="52537" x="1130300" y="4546600"/>
          <p14:tracePt t="52554" x="1060450" y="4546600"/>
          <p14:tracePt t="52571" x="1041400" y="4546600"/>
          <p14:tracePt t="52632" x="1035050" y="4546600"/>
          <p14:tracePt t="52639" x="1028700" y="4546600"/>
          <p14:tracePt t="52654" x="1009650" y="4546600"/>
          <p14:tracePt t="52671" x="965200" y="4546600"/>
          <p14:tracePt t="52687" x="958850" y="4546600"/>
          <p14:tracePt t="52768" x="952500" y="4540250"/>
          <p14:tracePt t="52775" x="952500" y="4533900"/>
          <p14:tracePt t="52787" x="952500" y="4527550"/>
          <p14:tracePt t="52804" x="990600" y="4502150"/>
          <p14:tracePt t="52821" x="1028700" y="4470400"/>
          <p14:tracePt t="52837" x="1054100" y="4445000"/>
          <p14:tracePt t="52856" x="1092200" y="4400550"/>
          <p14:tracePt t="52871" x="1111250" y="4362450"/>
          <p14:tracePt t="52887" x="1117600" y="4343400"/>
          <p14:tracePt t="52904" x="1136650" y="4305300"/>
          <p14:tracePt t="52921" x="1155700" y="4279900"/>
          <p14:tracePt t="52937" x="1174750" y="4254500"/>
          <p14:tracePt t="52954" x="1174750" y="4241800"/>
          <p14:tracePt t="52992" x="1187450" y="4229100"/>
          <p14:tracePt t="53015" x="1193800" y="4222750"/>
          <p14:tracePt t="53024" x="1200150" y="4216400"/>
          <p14:tracePt t="53037" x="1200150" y="4210050"/>
          <p14:tracePt t="53055" x="1238250" y="4184650"/>
          <p14:tracePt t="53071" x="1257300" y="4159250"/>
          <p14:tracePt t="53087" x="1282700" y="4133850"/>
          <p14:tracePt t="53104" x="1301750" y="4102100"/>
          <p14:tracePt t="53121" x="1339850" y="4057650"/>
          <p14:tracePt t="53137" x="1365250" y="4025900"/>
          <p14:tracePt t="53154" x="1390650" y="3987800"/>
          <p14:tracePt t="53171" x="1403350" y="3956050"/>
          <p14:tracePt t="53187" x="1409700" y="3905250"/>
          <p14:tracePt t="53204" x="1441450" y="3848100"/>
          <p14:tracePt t="53221" x="1466850" y="3810000"/>
          <p14:tracePt t="53237" x="1492250" y="3752850"/>
          <p14:tracePt t="53255" x="1504950" y="3714750"/>
          <p14:tracePt t="53271" x="1517650" y="3683000"/>
          <p14:tracePt t="53287" x="1517650" y="3670300"/>
          <p14:tracePt t="53304" x="1530350" y="3644900"/>
          <p14:tracePt t="53321" x="1543050" y="3625850"/>
          <p14:tracePt t="53337" x="1549400" y="3606800"/>
          <p14:tracePt t="53354" x="1555750" y="3594100"/>
          <p14:tracePt t="53371" x="1574800" y="3568700"/>
          <p14:tracePt t="53387" x="1581150" y="3536950"/>
          <p14:tracePt t="53404" x="1587500" y="3511550"/>
          <p14:tracePt t="53421" x="1606550" y="3467100"/>
          <p14:tracePt t="53437" x="1631950" y="3416300"/>
          <p14:tracePt t="53455" x="1638300" y="3384550"/>
          <p14:tracePt t="53471" x="1657350" y="3352800"/>
          <p14:tracePt t="53487" x="1670050" y="3327400"/>
          <p14:tracePt t="53504" x="1689100" y="3282950"/>
          <p14:tracePt t="53521" x="1708150" y="3244850"/>
          <p14:tracePt t="53537" x="1714500" y="3225800"/>
          <p14:tracePt t="53554" x="1720850" y="3219450"/>
          <p14:tracePt t="53587" x="1727200" y="3206750"/>
          <p14:tracePt t="53604" x="1727200" y="3200400"/>
          <p14:tracePt t="53624" x="1727200" y="3194050"/>
          <p14:tracePt t="53637" x="1727200" y="3187700"/>
          <p14:tracePt t="53654" x="1727200" y="3181350"/>
          <p14:tracePt t="53671" x="1733550" y="3175000"/>
          <p14:tracePt t="53776" x="1739900" y="3175000"/>
          <p14:tracePt t="53784" x="1746250" y="3175000"/>
          <p14:tracePt t="53792" x="1746250" y="3181350"/>
          <p14:tracePt t="53804" x="1746250" y="3194050"/>
          <p14:tracePt t="53821" x="1752600" y="3213100"/>
          <p14:tracePt t="53837" x="1771650" y="3232150"/>
          <p14:tracePt t="53854" x="1771650" y="3270250"/>
          <p14:tracePt t="53872" x="1778000" y="3346450"/>
          <p14:tracePt t="53888" x="1809750" y="3416300"/>
          <p14:tracePt t="53904" x="1828800" y="3454400"/>
          <p14:tracePt t="53921" x="1835150" y="3486150"/>
          <p14:tracePt t="53937" x="1854200" y="3536950"/>
          <p14:tracePt t="53954" x="1866900" y="3562350"/>
          <p14:tracePt t="53971" x="1898650" y="3613150"/>
          <p14:tracePt t="53987" x="1924050" y="3657600"/>
          <p14:tracePt t="54004" x="1949450" y="3702050"/>
          <p14:tracePt t="54021" x="1962150" y="3746500"/>
          <p14:tracePt t="54037" x="2000250" y="3790950"/>
          <p14:tracePt t="54054" x="2025650" y="3822700"/>
          <p14:tracePt t="54071" x="2063750" y="3873500"/>
          <p14:tracePt t="54088" x="2089150" y="3905250"/>
          <p14:tracePt t="54104" x="2108200" y="3930650"/>
          <p14:tracePt t="54121" x="2127250" y="3956050"/>
          <p14:tracePt t="54137" x="2146300" y="3968750"/>
          <p14:tracePt t="54154" x="2165350" y="3994150"/>
          <p14:tracePt t="54171" x="2178050" y="4000500"/>
          <p14:tracePt t="54187" x="2184400" y="4006850"/>
          <p14:tracePt t="54204" x="2216150" y="4019550"/>
          <p14:tracePt t="54221" x="2241550" y="4038600"/>
          <p14:tracePt t="54238" x="2273300" y="4044950"/>
          <p14:tracePt t="54254" x="2292350" y="4064000"/>
          <p14:tracePt t="54271" x="2311400" y="4070350"/>
          <p14:tracePt t="54288" x="2324100" y="4070350"/>
          <p14:tracePt t="54304" x="2336800" y="4070350"/>
          <p14:tracePt t="54321" x="2343150" y="4070350"/>
          <p14:tracePt t="54337" x="2362200" y="4070350"/>
          <p14:tracePt t="54354" x="2368550" y="4051300"/>
          <p14:tracePt t="54371" x="2381250" y="4013200"/>
          <p14:tracePt t="54388" x="2393950" y="3962400"/>
          <p14:tracePt t="54404" x="2400300" y="3911600"/>
          <p14:tracePt t="54421" x="2400300" y="3860800"/>
          <p14:tracePt t="54438" x="2400300" y="3816350"/>
          <p14:tracePt t="54454" x="2432050" y="3746500"/>
          <p14:tracePt t="54472" x="2451100" y="3689350"/>
          <p14:tracePt t="54488" x="2470150" y="3651250"/>
          <p14:tracePt t="54504" x="2470150" y="3606800"/>
          <p14:tracePt t="54521" x="2476500" y="3594100"/>
          <p14:tracePt t="54537" x="2476500" y="3581400"/>
          <p14:tracePt t="54554" x="2489200" y="3562350"/>
          <p14:tracePt t="54571" x="2495550" y="3556000"/>
          <p14:tracePt t="54587" x="2495550" y="3543300"/>
          <p14:tracePt t="54604" x="2495550" y="3536950"/>
          <p14:tracePt t="54621" x="2495550" y="3530600"/>
          <p14:tracePt t="54637" x="2501900" y="35242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Average Wage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00200"/>
            <a:ext cx="732901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50"/>
    </mc:Choice>
    <mc:Fallback xmlns="">
      <p:transition spd="slow" advTm="667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0074" x="266700" y="4267200"/>
          <p14:tracePt t="40085" x="381000" y="4305300"/>
          <p14:tracePt t="40102" x="533400" y="4362450"/>
          <p14:tracePt t="40119" x="635000" y="4432300"/>
          <p14:tracePt t="40137" x="781050" y="4527550"/>
          <p14:tracePt t="40153" x="927100" y="4610100"/>
          <p14:tracePt t="40169" x="1085850" y="4686300"/>
          <p14:tracePt t="40186" x="1174750" y="4730750"/>
          <p14:tracePt t="40203" x="1225550" y="4743450"/>
          <p14:tracePt t="40219" x="1244600" y="4743450"/>
          <p14:tracePt t="40236" x="1250950" y="4749800"/>
          <p14:tracePt t="40253" x="1257300" y="4749800"/>
          <p14:tracePt t="40269" x="1295400" y="4762500"/>
          <p14:tracePt t="40286" x="1327150" y="4768850"/>
          <p14:tracePt t="40303" x="1339850" y="4768850"/>
          <p14:tracePt t="40319" x="1346200" y="4775200"/>
          <p14:tracePt t="40370" x="1346200" y="4756150"/>
          <p14:tracePt t="40378" x="1346200" y="4730750"/>
          <p14:tracePt t="40386" x="1346200" y="4705350"/>
          <p14:tracePt t="40403" x="1333500" y="4667250"/>
          <p14:tracePt t="40419" x="1333500" y="4641850"/>
          <p14:tracePt t="40436" x="1333500" y="4597400"/>
          <p14:tracePt t="40453" x="1333500" y="4559300"/>
          <p14:tracePt t="40469" x="1327150" y="4527550"/>
          <p14:tracePt t="40486" x="1327150" y="4489450"/>
          <p14:tracePt t="40503" x="1327150" y="4464050"/>
          <p14:tracePt t="40506" x="1327150" y="4445000"/>
          <p14:tracePt t="40522" x="1327150" y="4419600"/>
          <p14:tracePt t="40537" x="1327150" y="4413250"/>
          <p14:tracePt t="40554" x="1327150" y="4387850"/>
          <p14:tracePt t="40570" x="1320800" y="4368800"/>
          <p14:tracePt t="40586" x="1308100" y="4349750"/>
          <p14:tracePt t="40603" x="1301750" y="4330700"/>
          <p14:tracePt t="40619" x="1301750" y="4318000"/>
          <p14:tracePt t="40636" x="1301750" y="4305300"/>
          <p14:tracePt t="40653" x="1301750" y="4298950"/>
          <p14:tracePt t="40669" x="1301750" y="4292600"/>
          <p14:tracePt t="40686" x="1301750" y="4286250"/>
          <p14:tracePt t="40703" x="1301750" y="4273550"/>
          <p14:tracePt t="40720" x="1301750" y="4248150"/>
          <p14:tracePt t="40736" x="1301750" y="4203700"/>
          <p14:tracePt t="40754" x="1301750" y="4121150"/>
          <p14:tracePt t="40770" x="1301750" y="4095750"/>
          <p14:tracePt t="40786" x="1308100" y="4076700"/>
          <p14:tracePt t="40803" x="1308100" y="4064000"/>
          <p14:tracePt t="40819" x="1308100" y="4057650"/>
          <p14:tracePt t="40994" x="1308100" y="4044950"/>
          <p14:tracePt t="41002" x="1308100" y="4032250"/>
          <p14:tracePt t="41010" x="1308100" y="4019550"/>
          <p14:tracePt t="41019" x="1308100" y="3994150"/>
          <p14:tracePt t="41036" x="1320800" y="3917950"/>
          <p14:tracePt t="41053" x="1339850" y="3829050"/>
          <p14:tracePt t="41070" x="1346200" y="3721100"/>
          <p14:tracePt t="41086" x="1346200" y="3632200"/>
          <p14:tracePt t="41103" x="1346200" y="3594100"/>
          <p14:tracePt t="41120" x="1346200" y="3556000"/>
          <p14:tracePt t="41136" x="1346200" y="3524250"/>
          <p14:tracePt t="41154" x="1339850" y="3473450"/>
          <p14:tracePt t="41170" x="1339850" y="3454400"/>
          <p14:tracePt t="41186" x="1339850" y="3429000"/>
          <p14:tracePt t="41203" x="1339850" y="3416300"/>
          <p14:tracePt t="41219" x="1339850" y="3397250"/>
          <p14:tracePt t="41236" x="1339850" y="3378200"/>
          <p14:tracePt t="41253" x="1339850" y="3365500"/>
          <p14:tracePt t="41270" x="1346200" y="3346450"/>
          <p14:tracePt t="41286" x="1352550" y="3314700"/>
          <p14:tracePt t="41303" x="1352550" y="3295650"/>
          <p14:tracePt t="41320" x="1358900" y="3244850"/>
          <p14:tracePt t="41336" x="1371600" y="3194050"/>
          <p14:tracePt t="41354" x="1377950" y="3143250"/>
          <p14:tracePt t="41370" x="1377950" y="3111500"/>
          <p14:tracePt t="41386" x="1377950" y="3092450"/>
          <p14:tracePt t="41403" x="1377950" y="3079750"/>
          <p14:tracePt t="41419" x="1377950" y="3060700"/>
          <p14:tracePt t="41436" x="1377950" y="3054350"/>
          <p14:tracePt t="41453" x="1384300" y="3041650"/>
          <p14:tracePt t="41470" x="1384300" y="3028950"/>
          <p14:tracePt t="41486" x="1384300" y="3022600"/>
          <p14:tracePt t="41503" x="1384300" y="3016250"/>
          <p14:tracePt t="41520" x="1397000" y="2990850"/>
          <p14:tracePt t="41539" x="1397000" y="2978150"/>
          <p14:tracePt t="41685" x="1397000" y="2990850"/>
          <p14:tracePt t="41691" x="1397000" y="3016250"/>
          <p14:tracePt t="41702" x="1397000" y="3028950"/>
          <p14:tracePt t="41719" x="1397000" y="3073400"/>
          <p14:tracePt t="41736" x="1397000" y="3098800"/>
          <p14:tracePt t="41753" x="1397000" y="3136900"/>
          <p14:tracePt t="41770" x="1397000" y="3187700"/>
          <p14:tracePt t="41788" x="1397000" y="3219450"/>
          <p14:tracePt t="41803" x="1397000" y="3276600"/>
          <p14:tracePt t="41819" x="1397000" y="3321050"/>
          <p14:tracePt t="41836" x="1397000" y="3371850"/>
          <p14:tracePt t="41853" x="1397000" y="3403600"/>
          <p14:tracePt t="41870" x="1397000" y="3454400"/>
          <p14:tracePt t="41886" x="1403350" y="3492500"/>
          <p14:tracePt t="41903" x="1409700" y="3530600"/>
          <p14:tracePt t="41919" x="1409700" y="3575050"/>
          <p14:tracePt t="41936" x="1416050" y="3600450"/>
          <p14:tracePt t="41953" x="1428750" y="3632200"/>
          <p14:tracePt t="41970" x="1435100" y="3683000"/>
          <p14:tracePt t="41986" x="1454150" y="3714750"/>
          <p14:tracePt t="42003" x="1466850" y="3740150"/>
          <p14:tracePt t="42019" x="1479550" y="3778250"/>
          <p14:tracePt t="42036" x="1485900" y="3797300"/>
          <p14:tracePt t="42053" x="1492250" y="3822700"/>
          <p14:tracePt t="42070" x="1498600" y="3854450"/>
          <p14:tracePt t="42086" x="1504950" y="3873500"/>
          <p14:tracePt t="42103" x="1517650" y="3886200"/>
          <p14:tracePt t="42119" x="1517650" y="3911600"/>
          <p14:tracePt t="42136" x="1524000" y="3924300"/>
          <p14:tracePt t="42259" x="1524000" y="3911600"/>
          <p14:tracePt t="42267" x="1524000" y="3905250"/>
          <p14:tracePt t="42275" x="1524000" y="3879850"/>
          <p14:tracePt t="42286" x="1524000" y="3860800"/>
          <p14:tracePt t="42303" x="1504950" y="3829050"/>
          <p14:tracePt t="42320" x="1492250" y="3784600"/>
          <p14:tracePt t="42336" x="1485900" y="3740150"/>
          <p14:tracePt t="42353" x="1479550" y="3708400"/>
          <p14:tracePt t="42370" x="1473200" y="3657600"/>
          <p14:tracePt t="42387" x="1466850" y="3619500"/>
          <p14:tracePt t="42403" x="1466850" y="3600450"/>
          <p14:tracePt t="42419" x="1460500" y="3594100"/>
          <p14:tracePt t="42436" x="1454150" y="3587750"/>
          <p14:tracePt t="42453" x="1454150" y="3581400"/>
          <p14:tracePt t="42470" x="1454150" y="3575050"/>
          <p14:tracePt t="42487" x="1454150" y="3568700"/>
          <p14:tracePt t="42503" x="1454150" y="3549650"/>
          <p14:tracePt t="42523" x="1454150" y="3543300"/>
          <p14:tracePt t="42555" x="1454150" y="3530600"/>
          <p14:tracePt t="42603" x="1454150" y="3524250"/>
          <p14:tracePt t="42627" x="1447800" y="3517900"/>
          <p14:tracePt t="44316" x="1441450" y="3511550"/>
          <p14:tracePt t="44332" x="1435100" y="3511550"/>
          <p14:tracePt t="44348" x="1428750" y="3511550"/>
          <p14:tracePt t="44356" x="1422400" y="3511550"/>
          <p14:tracePt t="44370" x="1409700" y="3511550"/>
          <p14:tracePt t="44387" x="1377950" y="3511550"/>
          <p14:tracePt t="44403" x="1346200" y="3511550"/>
          <p14:tracePt t="44420" x="1289050" y="3511550"/>
          <p14:tracePt t="44436" x="1130300" y="3511550"/>
          <p14:tracePt t="44453" x="971550" y="3511550"/>
          <p14:tracePt t="44470" x="825500" y="3511550"/>
          <p14:tracePt t="44487" x="730250" y="3511550"/>
          <p14:tracePt t="44503" x="679450" y="3511550"/>
          <p14:tracePt t="44520" x="596900" y="3511550"/>
          <p14:tracePt t="44537" x="520700" y="3498850"/>
          <p14:tracePt t="44553" x="463550" y="3498850"/>
          <p14:tracePt t="44570" x="374650" y="3486150"/>
          <p14:tracePt t="44587" x="50800" y="3486150"/>
          <p14:tracePt t="46044" x="12700" y="3695700"/>
          <p14:tracePt t="46052" x="38100" y="3733800"/>
          <p14:tracePt t="46060" x="63500" y="3771900"/>
          <p14:tracePt t="46070" x="82550" y="3803650"/>
          <p14:tracePt t="46087" x="101600" y="3860800"/>
          <p14:tracePt t="46103" x="101600" y="3905250"/>
          <p14:tracePt t="46120" x="101600" y="3917950"/>
          <p14:tracePt t="46137" x="101600" y="3924300"/>
          <p14:tracePt t="46165" x="101600" y="3937000"/>
          <p14:tracePt t="46196" x="101600" y="3943350"/>
          <p14:tracePt t="46205" x="101600" y="3949700"/>
          <p14:tracePt t="46221" x="107950" y="3956050"/>
          <p14:tracePt t="46237" x="107950" y="3975100"/>
          <p14:tracePt t="46253" x="114300" y="4000500"/>
          <p14:tracePt t="46270" x="127000" y="4019550"/>
          <p14:tracePt t="46303" x="133350" y="4025900"/>
          <p14:tracePt t="46349" x="152400" y="4025900"/>
          <p14:tracePt t="46357" x="158750" y="4025900"/>
          <p14:tracePt t="46370" x="190500" y="4025900"/>
          <p14:tracePt t="46387" x="311150" y="4025900"/>
          <p14:tracePt t="46404" x="558800" y="4025900"/>
          <p14:tracePt t="46420" x="711200" y="4025900"/>
          <p14:tracePt t="46437" x="876300" y="4025900"/>
          <p14:tracePt t="46453" x="984250" y="4025900"/>
          <p14:tracePt t="46470" x="1060450" y="4025900"/>
          <p14:tracePt t="46487" x="1117600" y="4025900"/>
          <p14:tracePt t="46503" x="1155700" y="4019550"/>
          <p14:tracePt t="46520" x="1187450" y="4013200"/>
          <p14:tracePt t="46537" x="1212850" y="4006850"/>
          <p14:tracePt t="46553" x="1238250" y="3994150"/>
          <p14:tracePt t="46570" x="1270000" y="3981450"/>
          <p14:tracePt t="46587" x="1289050" y="3975100"/>
          <p14:tracePt t="46604" x="1320800" y="3962400"/>
          <p14:tracePt t="46620" x="1352550" y="3949700"/>
          <p14:tracePt t="46637" x="1397000" y="3930650"/>
          <p14:tracePt t="46653" x="1441450" y="3905250"/>
          <p14:tracePt t="46670" x="1479550" y="3886200"/>
          <p14:tracePt t="46687" x="1517650" y="3860800"/>
          <p14:tracePt t="46703" x="1536700" y="3848100"/>
          <p14:tracePt t="46720" x="1568450" y="3829050"/>
          <p14:tracePt t="46737" x="1587500" y="3803650"/>
          <p14:tracePt t="46753" x="1625600" y="3771900"/>
          <p14:tracePt t="46770" x="1689100" y="3733800"/>
          <p14:tracePt t="46787" x="1771650" y="3676650"/>
          <p14:tracePt t="46805" x="1822450" y="3651250"/>
          <p14:tracePt t="46837" x="1828800" y="3644900"/>
          <p14:tracePt t="46901" x="1841500" y="3644900"/>
          <p14:tracePt t="46941" x="1847850" y="3644900"/>
          <p14:tracePt t="46948" x="1854200" y="3644900"/>
          <p14:tracePt t="46973" x="1860550" y="3644900"/>
          <p14:tracePt t="46981" x="1866900" y="3644900"/>
          <p14:tracePt t="46989" x="1879600" y="3638550"/>
          <p14:tracePt t="47005" x="1885950" y="3638550"/>
          <p14:tracePt t="47021" x="1917700" y="3638550"/>
          <p14:tracePt t="47037" x="1943100" y="3625850"/>
          <p14:tracePt t="47053" x="1955800" y="3625850"/>
          <p14:tracePt t="47070" x="1981200" y="3625850"/>
          <p14:tracePt t="47087" x="2000250" y="3625850"/>
          <p14:tracePt t="47103" x="2051050" y="3625850"/>
          <p14:tracePt t="47120" x="2082800" y="3625850"/>
          <p14:tracePt t="47137" x="2095500" y="3625850"/>
          <p14:tracePt t="47154" x="2114550" y="3625850"/>
          <p14:tracePt t="47170" x="2139950" y="3625850"/>
          <p14:tracePt t="47187" x="2152650" y="3619500"/>
          <p14:tracePt t="47205" x="2190750" y="3619500"/>
          <p14:tracePt t="47221" x="2247900" y="3619500"/>
          <p14:tracePt t="47237" x="2305050" y="3619500"/>
          <p14:tracePt t="47253" x="2336800" y="3619500"/>
          <p14:tracePt t="47270" x="2362200" y="3613150"/>
          <p14:tracePt t="47287" x="2374900" y="3613150"/>
          <p14:tracePt t="47303" x="2393950" y="3606800"/>
          <p14:tracePt t="47320" x="2413000" y="3606800"/>
          <p14:tracePt t="47337" x="2444750" y="3606800"/>
          <p14:tracePt t="47353" x="2470150" y="3600450"/>
          <p14:tracePt t="47370" x="2514600" y="3587750"/>
          <p14:tracePt t="47387" x="2552700" y="3562350"/>
          <p14:tracePt t="47404" x="2565400" y="3556000"/>
          <p14:tracePt t="47421" x="2571750" y="3549650"/>
          <p14:tracePt t="47437" x="2597150" y="3549650"/>
          <p14:tracePt t="47453" x="2622550" y="3536950"/>
          <p14:tracePt t="47470" x="2647950" y="3530600"/>
          <p14:tracePt t="47487" x="2660650" y="3530600"/>
          <p14:tracePt t="47504" x="2667000" y="3524250"/>
          <p14:tracePt t="47537" x="2679700" y="3517900"/>
          <p14:tracePt t="47553" x="2698750" y="3511550"/>
          <p14:tracePt t="47570" x="2711450" y="3511550"/>
          <p14:tracePt t="47587" x="2736850" y="3505200"/>
          <p14:tracePt t="47605" x="2774950" y="3479800"/>
          <p14:tracePt t="47621" x="2781300" y="3473450"/>
          <p14:tracePt t="47637" x="2794000" y="3460750"/>
          <p14:tracePt t="47653" x="2806700" y="3460750"/>
          <p14:tracePt t="47670" x="2825750" y="3454400"/>
          <p14:tracePt t="47687" x="2857500" y="3435350"/>
          <p14:tracePt t="47703" x="2908300" y="3435350"/>
          <p14:tracePt t="47720" x="2952750" y="3429000"/>
          <p14:tracePt t="47737" x="3003550" y="3429000"/>
          <p14:tracePt t="47753" x="3060700" y="3422650"/>
          <p14:tracePt t="47770" x="3098800" y="3416300"/>
          <p14:tracePt t="47787" x="3143250" y="3397250"/>
          <p14:tracePt t="47805" x="3181350" y="3384550"/>
          <p14:tracePt t="47821" x="3213100" y="3384550"/>
          <p14:tracePt t="47837" x="3225800" y="3371850"/>
          <p14:tracePt t="47853" x="3257550" y="3359150"/>
          <p14:tracePt t="47870" x="3282950" y="3352800"/>
          <p14:tracePt t="47887" x="3295650" y="3346450"/>
          <p14:tracePt t="47903" x="3321050" y="3340100"/>
          <p14:tracePt t="47920" x="3352800" y="3333750"/>
          <p14:tracePt t="47937" x="3397250" y="3321050"/>
          <p14:tracePt t="47954" x="3467100" y="3314700"/>
          <p14:tracePt t="47970" x="3556000" y="3282950"/>
          <p14:tracePt t="47987" x="3606800" y="3270250"/>
          <p14:tracePt t="48004" x="3676650" y="3263900"/>
          <p14:tracePt t="48021" x="3797300" y="3244850"/>
          <p14:tracePt t="48037" x="3937000" y="3225800"/>
          <p14:tracePt t="48053" x="4076700" y="3213100"/>
          <p14:tracePt t="48070" x="4210050" y="3187700"/>
          <p14:tracePt t="48087" x="4305300" y="3168650"/>
          <p14:tracePt t="48104" x="4425950" y="3155950"/>
          <p14:tracePt t="48120" x="4559300" y="3117850"/>
          <p14:tracePt t="48137" x="4635500" y="3105150"/>
          <p14:tracePt t="48153" x="4705350" y="3079750"/>
          <p14:tracePt t="48170" x="4768850" y="3054350"/>
          <p14:tracePt t="48187" x="4794250" y="3054350"/>
          <p14:tracePt t="48204" x="4832350" y="3041650"/>
          <p14:tracePt t="48221" x="4883150" y="3016250"/>
          <p14:tracePt t="48237" x="4921250" y="2984500"/>
          <p14:tracePt t="48253" x="4946650" y="2971800"/>
          <p14:tracePt t="48270" x="4972050" y="2952750"/>
          <p14:tracePt t="48287" x="4997450" y="2933700"/>
          <p14:tracePt t="48304" x="5029200" y="2921000"/>
          <p14:tracePt t="48320" x="5073650" y="2895600"/>
          <p14:tracePt t="48337" x="5130800" y="2870200"/>
          <p14:tracePt t="48354" x="5213350" y="2832100"/>
          <p14:tracePt t="48370" x="5308600" y="2794000"/>
          <p14:tracePt t="48387" x="5359400" y="2781300"/>
          <p14:tracePt t="48404" x="5429250" y="2749550"/>
          <p14:tracePt t="48421" x="5556250" y="2705100"/>
          <p14:tracePt t="48437" x="5607050" y="2673350"/>
          <p14:tracePt t="48453" x="5638800" y="2654300"/>
          <p14:tracePt t="48470" x="5651500" y="2641600"/>
          <p14:tracePt t="48487" x="5670550" y="2628900"/>
          <p14:tracePt t="48504" x="5695950" y="2590800"/>
          <p14:tracePt t="48520" x="5746750" y="2559050"/>
          <p14:tracePt t="48537" x="5772150" y="2527300"/>
          <p14:tracePt t="48554" x="5803900" y="2501900"/>
          <p14:tracePt t="48570" x="5842000" y="2489200"/>
          <p14:tracePt t="48587" x="5867400" y="2457450"/>
          <p14:tracePt t="48604" x="5892800" y="2451100"/>
          <p14:tracePt t="48621" x="5924550" y="2425700"/>
          <p14:tracePt t="48637" x="5937250" y="2419350"/>
          <p14:tracePt t="48654" x="5949950" y="2419350"/>
          <p14:tracePt t="48687" x="5962650" y="2406650"/>
          <p14:tracePt t="48703" x="5975350" y="2400300"/>
          <p14:tracePt t="48720" x="5975350" y="2393950"/>
          <p14:tracePt t="48753" x="6000750" y="2381250"/>
          <p14:tracePt t="48787" x="6000750" y="2374900"/>
          <p14:tracePt t="48804" x="6007100" y="2374900"/>
          <p14:tracePt t="48822" x="6013450" y="2362200"/>
          <p14:tracePt t="48837" x="6019800" y="2362200"/>
          <p14:tracePt t="48854" x="6026150" y="2355850"/>
          <p14:tracePt t="48887" x="6032500" y="2349500"/>
          <p14:tracePt t="48910" x="6038850" y="2343150"/>
          <p14:tracePt t="48942" x="6051550" y="2336800"/>
          <p14:tracePt t="51935" x="6007100" y="2343150"/>
          <p14:tracePt t="51943" x="5778500" y="2374900"/>
          <p14:tracePt t="51954" x="5416550" y="2451100"/>
          <p14:tracePt t="51971" x="4851400" y="2628900"/>
          <p14:tracePt t="51987" x="4692650" y="2768600"/>
          <p14:tracePt t="52004" x="4616450" y="2908300"/>
          <p14:tracePt t="52021" x="4565650" y="3041650"/>
          <p14:tracePt t="52037" x="4533900" y="3105150"/>
          <p14:tracePt t="52054" x="4495800" y="3155950"/>
          <p14:tracePt t="52071" x="4489450" y="3168650"/>
          <p14:tracePt t="52087" x="4476750" y="3181350"/>
          <p14:tracePt t="52104" x="4457700" y="3200400"/>
          <p14:tracePt t="52120" x="4419600" y="3225800"/>
          <p14:tracePt t="52137" x="4337050" y="3263900"/>
          <p14:tracePt t="52154" x="4203700" y="3321050"/>
          <p14:tracePt t="52171" x="4121150" y="3359150"/>
          <p14:tracePt t="52187" x="4108450" y="3365500"/>
          <p14:tracePt t="52204" x="4102100" y="3371850"/>
          <p14:tracePt t="52221" x="4095750" y="3378200"/>
          <p14:tracePt t="52237" x="4070350" y="3403600"/>
          <p14:tracePt t="52254" x="4025900" y="3435350"/>
          <p14:tracePt t="52271" x="3930650" y="3505200"/>
          <p14:tracePt t="52287" x="3790950" y="3568700"/>
          <p14:tracePt t="52304" x="3625850" y="3683000"/>
          <p14:tracePt t="52321" x="3517900" y="3759200"/>
          <p14:tracePt t="52337" x="3473450" y="3797300"/>
          <p14:tracePt t="52354" x="3429000" y="3835400"/>
          <p14:tracePt t="52371" x="3371850" y="3848100"/>
          <p14:tracePt t="52387" x="3225800" y="3873500"/>
          <p14:tracePt t="52404" x="2895600" y="3968750"/>
          <p14:tracePt t="52421" x="2413000" y="4114800"/>
          <p14:tracePt t="52437" x="1784350" y="4318000"/>
          <p14:tracePt t="52455" x="1308100" y="4540250"/>
          <p14:tracePt t="52471" x="1270000" y="4559300"/>
          <p14:tracePt t="52487" x="1250950" y="4559300"/>
          <p14:tracePt t="52504" x="1225550" y="4559300"/>
          <p14:tracePt t="52520" x="1200150" y="4546600"/>
          <p14:tracePt t="52537" x="1130300" y="4546600"/>
          <p14:tracePt t="52554" x="1060450" y="4546600"/>
          <p14:tracePt t="52571" x="1041400" y="4546600"/>
          <p14:tracePt t="52632" x="1035050" y="4546600"/>
          <p14:tracePt t="52639" x="1028700" y="4546600"/>
          <p14:tracePt t="52654" x="1009650" y="4546600"/>
          <p14:tracePt t="52671" x="965200" y="4546600"/>
          <p14:tracePt t="52687" x="958850" y="4546600"/>
          <p14:tracePt t="52768" x="952500" y="4540250"/>
          <p14:tracePt t="52775" x="952500" y="4533900"/>
          <p14:tracePt t="52787" x="952500" y="4527550"/>
          <p14:tracePt t="52804" x="990600" y="4502150"/>
          <p14:tracePt t="52821" x="1028700" y="4470400"/>
          <p14:tracePt t="52837" x="1054100" y="4445000"/>
          <p14:tracePt t="52856" x="1092200" y="4400550"/>
          <p14:tracePt t="52871" x="1111250" y="4362450"/>
          <p14:tracePt t="52887" x="1117600" y="4343400"/>
          <p14:tracePt t="52904" x="1136650" y="4305300"/>
          <p14:tracePt t="52921" x="1155700" y="4279900"/>
          <p14:tracePt t="52937" x="1174750" y="4254500"/>
          <p14:tracePt t="52954" x="1174750" y="4241800"/>
          <p14:tracePt t="52992" x="1187450" y="4229100"/>
          <p14:tracePt t="53015" x="1193800" y="4222750"/>
          <p14:tracePt t="53024" x="1200150" y="4216400"/>
          <p14:tracePt t="53037" x="1200150" y="4210050"/>
          <p14:tracePt t="53055" x="1238250" y="4184650"/>
          <p14:tracePt t="53071" x="1257300" y="4159250"/>
          <p14:tracePt t="53087" x="1282700" y="4133850"/>
          <p14:tracePt t="53104" x="1301750" y="4102100"/>
          <p14:tracePt t="53121" x="1339850" y="4057650"/>
          <p14:tracePt t="53137" x="1365250" y="4025900"/>
          <p14:tracePt t="53154" x="1390650" y="3987800"/>
          <p14:tracePt t="53171" x="1403350" y="3956050"/>
          <p14:tracePt t="53187" x="1409700" y="3905250"/>
          <p14:tracePt t="53204" x="1441450" y="3848100"/>
          <p14:tracePt t="53221" x="1466850" y="3810000"/>
          <p14:tracePt t="53237" x="1492250" y="3752850"/>
          <p14:tracePt t="53255" x="1504950" y="3714750"/>
          <p14:tracePt t="53271" x="1517650" y="3683000"/>
          <p14:tracePt t="53287" x="1517650" y="3670300"/>
          <p14:tracePt t="53304" x="1530350" y="3644900"/>
          <p14:tracePt t="53321" x="1543050" y="3625850"/>
          <p14:tracePt t="53337" x="1549400" y="3606800"/>
          <p14:tracePt t="53354" x="1555750" y="3594100"/>
          <p14:tracePt t="53371" x="1574800" y="3568700"/>
          <p14:tracePt t="53387" x="1581150" y="3536950"/>
          <p14:tracePt t="53404" x="1587500" y="3511550"/>
          <p14:tracePt t="53421" x="1606550" y="3467100"/>
          <p14:tracePt t="53437" x="1631950" y="3416300"/>
          <p14:tracePt t="53455" x="1638300" y="3384550"/>
          <p14:tracePt t="53471" x="1657350" y="3352800"/>
          <p14:tracePt t="53487" x="1670050" y="3327400"/>
          <p14:tracePt t="53504" x="1689100" y="3282950"/>
          <p14:tracePt t="53521" x="1708150" y="3244850"/>
          <p14:tracePt t="53537" x="1714500" y="3225800"/>
          <p14:tracePt t="53554" x="1720850" y="3219450"/>
          <p14:tracePt t="53587" x="1727200" y="3206750"/>
          <p14:tracePt t="53604" x="1727200" y="3200400"/>
          <p14:tracePt t="53624" x="1727200" y="3194050"/>
          <p14:tracePt t="53637" x="1727200" y="3187700"/>
          <p14:tracePt t="53654" x="1727200" y="3181350"/>
          <p14:tracePt t="53671" x="1733550" y="3175000"/>
          <p14:tracePt t="53776" x="1739900" y="3175000"/>
          <p14:tracePt t="53784" x="1746250" y="3175000"/>
          <p14:tracePt t="53792" x="1746250" y="3181350"/>
          <p14:tracePt t="53804" x="1746250" y="3194050"/>
          <p14:tracePt t="53821" x="1752600" y="3213100"/>
          <p14:tracePt t="53837" x="1771650" y="3232150"/>
          <p14:tracePt t="53854" x="1771650" y="3270250"/>
          <p14:tracePt t="53872" x="1778000" y="3346450"/>
          <p14:tracePt t="53888" x="1809750" y="3416300"/>
          <p14:tracePt t="53904" x="1828800" y="3454400"/>
          <p14:tracePt t="53921" x="1835150" y="3486150"/>
          <p14:tracePt t="53937" x="1854200" y="3536950"/>
          <p14:tracePt t="53954" x="1866900" y="3562350"/>
          <p14:tracePt t="53971" x="1898650" y="3613150"/>
          <p14:tracePt t="53987" x="1924050" y="3657600"/>
          <p14:tracePt t="54004" x="1949450" y="3702050"/>
          <p14:tracePt t="54021" x="1962150" y="3746500"/>
          <p14:tracePt t="54037" x="2000250" y="3790950"/>
          <p14:tracePt t="54054" x="2025650" y="3822700"/>
          <p14:tracePt t="54071" x="2063750" y="3873500"/>
          <p14:tracePt t="54088" x="2089150" y="3905250"/>
          <p14:tracePt t="54104" x="2108200" y="3930650"/>
          <p14:tracePt t="54121" x="2127250" y="3956050"/>
          <p14:tracePt t="54137" x="2146300" y="3968750"/>
          <p14:tracePt t="54154" x="2165350" y="3994150"/>
          <p14:tracePt t="54171" x="2178050" y="4000500"/>
          <p14:tracePt t="54187" x="2184400" y="4006850"/>
          <p14:tracePt t="54204" x="2216150" y="4019550"/>
          <p14:tracePt t="54221" x="2241550" y="4038600"/>
          <p14:tracePt t="54238" x="2273300" y="4044950"/>
          <p14:tracePt t="54254" x="2292350" y="4064000"/>
          <p14:tracePt t="54271" x="2311400" y="4070350"/>
          <p14:tracePt t="54288" x="2324100" y="4070350"/>
          <p14:tracePt t="54304" x="2336800" y="4070350"/>
          <p14:tracePt t="54321" x="2343150" y="4070350"/>
          <p14:tracePt t="54337" x="2362200" y="4070350"/>
          <p14:tracePt t="54354" x="2368550" y="4051300"/>
          <p14:tracePt t="54371" x="2381250" y="4013200"/>
          <p14:tracePt t="54388" x="2393950" y="3962400"/>
          <p14:tracePt t="54404" x="2400300" y="3911600"/>
          <p14:tracePt t="54421" x="2400300" y="3860800"/>
          <p14:tracePt t="54438" x="2400300" y="3816350"/>
          <p14:tracePt t="54454" x="2432050" y="3746500"/>
          <p14:tracePt t="54472" x="2451100" y="3689350"/>
          <p14:tracePt t="54488" x="2470150" y="3651250"/>
          <p14:tracePt t="54504" x="2470150" y="3606800"/>
          <p14:tracePt t="54521" x="2476500" y="3594100"/>
          <p14:tracePt t="54537" x="2476500" y="3581400"/>
          <p14:tracePt t="54554" x="2489200" y="3562350"/>
          <p14:tracePt t="54571" x="2495550" y="3556000"/>
          <p14:tracePt t="54587" x="2495550" y="3543300"/>
          <p14:tracePt t="54604" x="2495550" y="3536950"/>
          <p14:tracePt t="54621" x="2495550" y="3530600"/>
          <p14:tracePt t="54637" x="2501900" y="35242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9 Joint Services Support (JSS)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ng Staff Meeting yyyy.mm.dd Template">
  <a:themeElements>
    <a:clrScheme name="3_18AF2004_Template_(adj) 1">
      <a:dk1>
        <a:srgbClr val="000066"/>
      </a:dk1>
      <a:lt1>
        <a:srgbClr val="FFFFFF"/>
      </a:lt1>
      <a:dk2>
        <a:srgbClr val="000066"/>
      </a:dk2>
      <a:lt2>
        <a:srgbClr val="111111"/>
      </a:lt2>
      <a:accent1>
        <a:srgbClr val="00FF00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FFAA"/>
      </a:accent5>
      <a:accent6>
        <a:srgbClr val="2D2DB9"/>
      </a:accent6>
      <a:hlink>
        <a:srgbClr val="0099FF"/>
      </a:hlink>
      <a:folHlink>
        <a:srgbClr val="FF0000"/>
      </a:folHlink>
    </a:clrScheme>
    <a:fontScheme name="3_18AF2004_Template_(adj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ctr" defTabSz="914400" rtl="0" eaLnBrk="0" fontAlgn="base" latinLnBrk="0" hangingPunct="0">
          <a:lnSpc>
            <a:spcPct val="87000"/>
          </a:lnSpc>
          <a:spcBef>
            <a:spcPct val="30000"/>
          </a:spcBef>
          <a:spcAft>
            <a:spcPct val="0"/>
          </a:spcAft>
          <a:buClr>
            <a:schemeClr val="tx1"/>
          </a:buClr>
          <a:buSzPct val="60000"/>
          <a:buFont typeface="Marlett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ctr" defTabSz="914400" rtl="0" eaLnBrk="0" fontAlgn="base" latinLnBrk="0" hangingPunct="0">
          <a:lnSpc>
            <a:spcPct val="87000"/>
          </a:lnSpc>
          <a:spcBef>
            <a:spcPct val="30000"/>
          </a:spcBef>
          <a:spcAft>
            <a:spcPct val="0"/>
          </a:spcAft>
          <a:buClr>
            <a:schemeClr val="tx1"/>
          </a:buClr>
          <a:buSzPct val="60000"/>
          <a:buFont typeface="Marlett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18AF2004_Template_(adj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</TotalTime>
  <Words>126</Words>
  <Application>Microsoft Office PowerPoint</Application>
  <PresentationFormat>On-screen Show (4:3)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Century Schoolbook</vt:lpstr>
      <vt:lpstr>Georgia</vt:lpstr>
      <vt:lpstr>Marlett</vt:lpstr>
      <vt:lpstr>Times New Roman</vt:lpstr>
      <vt:lpstr>Wingdings</vt:lpstr>
      <vt:lpstr>Wingdings 2</vt:lpstr>
      <vt:lpstr>1_Civic</vt:lpstr>
      <vt:lpstr>J9 Joint Services Support (JSS)</vt:lpstr>
      <vt:lpstr>Custom Design</vt:lpstr>
      <vt:lpstr>Wing Staff Meeting yyyy.mm.dd Template</vt:lpstr>
      <vt:lpstr>1_Custom Design</vt:lpstr>
      <vt:lpstr>2_Custom Design</vt:lpstr>
      <vt:lpstr>2_Office Theme</vt:lpstr>
      <vt:lpstr>WSMTC Transition Data &amp; Trends</vt:lpstr>
      <vt:lpstr>Data Sharing</vt:lpstr>
      <vt:lpstr>Separations from Service</vt:lpstr>
      <vt:lpstr>Separations from Service</vt:lpstr>
      <vt:lpstr>Releases from Active Duty</vt:lpstr>
      <vt:lpstr>Average Wage</vt:lpstr>
      <vt:lpstr>Average Wage</vt:lpstr>
    </vt:vector>
  </TitlesOfParts>
  <Company>United States Senate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Military Transition Council</dc:title>
  <dc:creator>SAA</dc:creator>
  <cp:lastModifiedBy>Sullivan, Mark (DVA)</cp:lastModifiedBy>
  <cp:revision>269</cp:revision>
  <cp:lastPrinted>2016-01-25T17:15:20Z</cp:lastPrinted>
  <dcterms:created xsi:type="dcterms:W3CDTF">2013-09-09T17:08:03Z</dcterms:created>
  <dcterms:modified xsi:type="dcterms:W3CDTF">2018-08-01T17:06:21Z</dcterms:modified>
</cp:coreProperties>
</file>